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2FFE8-3D68-4978-8617-712622FF79D9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D18E5-86C2-42C6-A052-DBA597649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2071678"/>
            <a:ext cx="7772400" cy="252890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LYCEE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AMBOVOMBE ANDROY</a:t>
            </a:r>
            <a:br>
              <a:rPr lang="fr-FR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SOUS COUVERT DE LA DREN ANDROY ET CISCO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AMBOVOMBE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b="1" dirty="0"/>
              <a:t/>
            </a:r>
            <a:br>
              <a:rPr lang="fr-FR" b="1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fr-FR" dirty="0"/>
              <a:t>Nombre de Professeurs: 21</a:t>
            </a:r>
          </a:p>
          <a:p>
            <a:pPr lvl="0"/>
            <a:r>
              <a:rPr lang="fr-FR" dirty="0"/>
              <a:t>Nombre d’élèves: </a:t>
            </a:r>
          </a:p>
          <a:p>
            <a:pPr lvl="0">
              <a:buFont typeface="Wingdings" pitchFamily="2" charset="2"/>
              <a:buChar char="ü"/>
            </a:pPr>
            <a:r>
              <a:rPr lang="fr-FR" dirty="0"/>
              <a:t>2nde: 5 classes parallèles avec 120  élèves par classe</a:t>
            </a:r>
          </a:p>
          <a:p>
            <a:pPr lvl="0">
              <a:buFont typeface="Wingdings" pitchFamily="2" charset="2"/>
              <a:buChar char="ü"/>
            </a:pP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A: 2 classes parallèles avec 70 élèves par classe.</a:t>
            </a:r>
          </a:p>
          <a:p>
            <a:pPr lvl="0">
              <a:buFont typeface="Wingdings" pitchFamily="2" charset="2"/>
              <a:buChar char="ü"/>
            </a:pP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D: 60 élèves</a:t>
            </a:r>
          </a:p>
          <a:p>
            <a:pPr lvl="0">
              <a:buFont typeface="Wingdings" pitchFamily="2" charset="2"/>
              <a:buChar char="ü"/>
            </a:pPr>
            <a:r>
              <a:rPr lang="fr-FR" dirty="0"/>
              <a:t>Terminale A: 2 classes avec 80 élèves chacune</a:t>
            </a:r>
          </a:p>
          <a:p>
            <a:pPr lvl="0">
              <a:buFont typeface="Wingdings" pitchFamily="2" charset="2"/>
              <a:buChar char="ü"/>
            </a:pPr>
            <a:r>
              <a:rPr lang="fr-FR" dirty="0"/>
              <a:t>Terminale D: 60 élèves</a:t>
            </a:r>
          </a:p>
          <a:p>
            <a:pPr lvl="0">
              <a:buFont typeface="Wingdings" pitchFamily="2" charset="2"/>
              <a:buChar char="ü"/>
            </a:pPr>
            <a:r>
              <a:rPr lang="fr-FR" dirty="0"/>
              <a:t>Terminale C: NEANT</a:t>
            </a:r>
          </a:p>
          <a:p>
            <a:pPr lvl="0"/>
            <a:r>
              <a:rPr lang="fr-FR" dirty="0"/>
              <a:t>Nombre de salles de classe: 12 dont 1 non fonctionnel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5929354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1 bibliothèque mais avec des livres et documents très </a:t>
            </a:r>
            <a:r>
              <a:rPr lang="fr-FR" dirty="0" smtClean="0"/>
              <a:t>anciens</a:t>
            </a:r>
          </a:p>
          <a:p>
            <a:r>
              <a:rPr lang="fr-FR" dirty="0" smtClean="0"/>
              <a:t>Pas de laboratoire pour faire des expériences</a:t>
            </a:r>
            <a:endParaRPr lang="fr-FR" dirty="0"/>
          </a:p>
          <a:p>
            <a:pPr lvl="0"/>
            <a:r>
              <a:rPr lang="fr-FR" dirty="0"/>
              <a:t>Existence Club </a:t>
            </a:r>
            <a:r>
              <a:rPr lang="fr-FR" dirty="0" err="1"/>
              <a:t>Vintsy</a:t>
            </a:r>
            <a:r>
              <a:rPr lang="fr-FR" dirty="0"/>
              <a:t>: vers Année 2010 mais actuellement sans activité</a:t>
            </a:r>
          </a:p>
          <a:p>
            <a:pPr lvl="0"/>
            <a:r>
              <a:rPr lang="fr-FR" dirty="0"/>
              <a:t>Partenaires environnementaux: DREF, Club </a:t>
            </a:r>
            <a:r>
              <a:rPr lang="fr-FR" dirty="0" err="1"/>
              <a:t>Vintsy</a:t>
            </a:r>
            <a:r>
              <a:rPr lang="fr-FR" dirty="0"/>
              <a:t>, WWF</a:t>
            </a:r>
          </a:p>
          <a:p>
            <a:r>
              <a:rPr lang="fr-FR" dirty="0"/>
              <a:t>Activité de DREF au Lycée : Création d’un ARBORETUM (20 X 30m) pendant la journée mondiale de la BIODIVERSITE</a:t>
            </a:r>
          </a:p>
          <a:p>
            <a:r>
              <a:rPr lang="fr-FR" dirty="0"/>
              <a:t>Activité du Club </a:t>
            </a:r>
            <a:r>
              <a:rPr lang="fr-FR" dirty="0" err="1"/>
              <a:t>Vintsy</a:t>
            </a:r>
            <a:r>
              <a:rPr lang="fr-FR" dirty="0"/>
              <a:t> au Lycée : Don des </a:t>
            </a:r>
            <a:r>
              <a:rPr lang="fr-FR" dirty="0" smtClean="0"/>
              <a:t>petits outillages agricoles : </a:t>
            </a:r>
            <a:r>
              <a:rPr lang="fr-FR" dirty="0"/>
              <a:t>seaux, brouettes, arrosoirs, livres </a:t>
            </a:r>
            <a:r>
              <a:rPr lang="fr-FR" dirty="0" err="1"/>
              <a:t>Vintsy</a:t>
            </a:r>
            <a:r>
              <a:rPr lang="fr-FR" dirty="0" smtClean="0"/>
              <a:t>…….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rgbClr val="00B050"/>
                </a:solidFill>
              </a:rPr>
              <a:t>Besoins</a:t>
            </a:r>
            <a:br>
              <a:rPr lang="fr-FR" b="1" dirty="0" smtClean="0">
                <a:solidFill>
                  <a:srgbClr val="00B050"/>
                </a:solidFill>
              </a:rPr>
            </a:b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Refondation </a:t>
            </a:r>
            <a:r>
              <a:rPr lang="fr-FR" dirty="0"/>
              <a:t>du club </a:t>
            </a:r>
            <a:r>
              <a:rPr lang="fr-FR" dirty="0" err="1"/>
              <a:t>Vintsy</a:t>
            </a:r>
            <a:endParaRPr lang="fr-FR" dirty="0"/>
          </a:p>
          <a:p>
            <a:pPr lvl="0"/>
            <a:r>
              <a:rPr lang="fr-FR" dirty="0" smtClean="0"/>
              <a:t>Education environnementale</a:t>
            </a:r>
            <a:r>
              <a:rPr lang="fr-FR" dirty="0"/>
              <a:t>.</a:t>
            </a:r>
          </a:p>
          <a:p>
            <a:pPr lvl="0"/>
            <a:r>
              <a:rPr lang="fr-FR" dirty="0"/>
              <a:t>Amélioration de la  bibliothèque par des livres concernant l’environnement et la biodiversité</a:t>
            </a:r>
          </a:p>
          <a:p>
            <a:pPr lvl="0"/>
            <a:r>
              <a:rPr lang="fr-FR" dirty="0"/>
              <a:t>Reboisement des plantes adaptées</a:t>
            </a:r>
          </a:p>
          <a:p>
            <a:pPr lvl="0"/>
            <a:r>
              <a:rPr lang="fr-FR" dirty="0"/>
              <a:t>Forage de </a:t>
            </a:r>
            <a:r>
              <a:rPr lang="fr-FR" dirty="0" smtClean="0"/>
              <a:t>puits.</a:t>
            </a:r>
          </a:p>
          <a:p>
            <a:pPr lvl="0"/>
            <a:r>
              <a:rPr lang="fr-FR" dirty="0" smtClean="0"/>
              <a:t>Clôtures en dure</a:t>
            </a:r>
          </a:p>
          <a:p>
            <a:pPr lvl="0"/>
            <a:r>
              <a:rPr lang="fr-FR" dirty="0" smtClean="0"/>
              <a:t>Eradiquer la présence des chauves souris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Problèmes</a:t>
            </a:r>
            <a:br>
              <a:rPr lang="fr-FR" b="1" dirty="0" smtClean="0">
                <a:solidFill>
                  <a:srgbClr val="00B050"/>
                </a:solidFill>
              </a:rPr>
            </a:b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Mentalité </a:t>
            </a:r>
            <a:r>
              <a:rPr lang="fr-FR" dirty="0"/>
              <a:t>des </a:t>
            </a:r>
            <a:r>
              <a:rPr lang="fr-FR" dirty="0" smtClean="0"/>
              <a:t>élèves </a:t>
            </a:r>
            <a:endParaRPr lang="fr-FR" dirty="0"/>
          </a:p>
          <a:p>
            <a:r>
              <a:rPr lang="fr-FR" dirty="0" smtClean="0"/>
              <a:t>Insuffisance </a:t>
            </a:r>
            <a:r>
              <a:rPr lang="fr-FR" dirty="0" smtClean="0"/>
              <a:t>d’eau</a:t>
            </a:r>
          </a:p>
          <a:p>
            <a:r>
              <a:rPr lang="fr-FR" dirty="0" smtClean="0"/>
              <a:t>Présences des milliers </a:t>
            </a:r>
            <a:r>
              <a:rPr lang="fr-FR" dirty="0" smtClean="0"/>
              <a:t>de chauves souris </a:t>
            </a:r>
            <a:r>
              <a:rPr lang="fr-FR" dirty="0" smtClean="0"/>
              <a:t>qui habitent </a:t>
            </a:r>
            <a:r>
              <a:rPr lang="fr-FR" dirty="0" smtClean="0"/>
              <a:t>au plafond de chaque salle de </a:t>
            </a:r>
            <a:r>
              <a:rPr lang="fr-FR" dirty="0" smtClean="0"/>
              <a:t>classe entrainant une odeur piquante  et invivable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Présenté </a:t>
            </a:r>
            <a:r>
              <a:rPr lang="fr-FR" dirty="0" smtClean="0"/>
              <a:t>par </a:t>
            </a:r>
            <a:r>
              <a:rPr lang="fr-FR" b="1" dirty="0" smtClean="0"/>
              <a:t>Daniel ANDRIAMAMPANDEFITRA; Professeur certifié en SVT, </a:t>
            </a:r>
            <a:endParaRPr lang="fr-FR" b="1" dirty="0" smtClean="0"/>
          </a:p>
          <a:p>
            <a:pPr algn="ctr">
              <a:buNone/>
            </a:pPr>
            <a:r>
              <a:rPr lang="fr-FR" dirty="0" smtClean="0"/>
              <a:t>Maîtrise </a:t>
            </a:r>
            <a:r>
              <a:rPr lang="fr-FR" dirty="0" smtClean="0"/>
              <a:t>en PALEONTOLOGIE </a:t>
            </a:r>
            <a:endParaRPr lang="fr-FR" dirty="0" smtClean="0"/>
          </a:p>
          <a:p>
            <a:pPr algn="ctr">
              <a:buNone/>
            </a:pPr>
            <a:r>
              <a:rPr lang="fr-FR" dirty="0" smtClean="0"/>
              <a:t>Spécialité</a:t>
            </a:r>
            <a:r>
              <a:rPr lang="fr-FR" dirty="0" smtClean="0"/>
              <a:t>: Anthropologie et Biologie évolutive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sz="6600" dirty="0" smtClean="0"/>
          </a:p>
          <a:p>
            <a:pPr algn="ctr">
              <a:buNone/>
            </a:pPr>
            <a:r>
              <a:rPr lang="fr-FR" sz="6600" dirty="0" smtClean="0">
                <a:solidFill>
                  <a:srgbClr val="00B050"/>
                </a:solidFill>
              </a:rPr>
              <a:t>MISAOTRA </a:t>
            </a:r>
            <a:r>
              <a:rPr lang="fr-FR" sz="6600" dirty="0">
                <a:solidFill>
                  <a:srgbClr val="00B050"/>
                </a:solidFill>
              </a:rPr>
              <a:t>TOMPOKO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</TotalTime>
  <Words>228</Words>
  <Application>Microsoft Office PowerPoint</Application>
  <PresentationFormat>Affichage à l'écran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  LYCEE AMBOVOMBE ANDROY SOUS COUVERT DE LA DREN ANDROY ET CISCO AMBOVOMBE   </vt:lpstr>
      <vt:lpstr>Diapositive 2</vt:lpstr>
      <vt:lpstr>Diapositive 3</vt:lpstr>
      <vt:lpstr> Besoins </vt:lpstr>
      <vt:lpstr>Problèmes </vt:lpstr>
      <vt:lpstr>Diapositive 6</vt:lpstr>
      <vt:lpstr>Diapositive 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LYCEE AMBOVOMBE ANDROY SOUS COUVERT DE LA DREN ANDROY ET CISCO ANDROY </dc:title>
  <dc:creator> </dc:creator>
  <cp:lastModifiedBy>VICTOR</cp:lastModifiedBy>
  <cp:revision>19</cp:revision>
  <dcterms:created xsi:type="dcterms:W3CDTF">2013-10-30T08:12:47Z</dcterms:created>
  <dcterms:modified xsi:type="dcterms:W3CDTF">2013-10-30T11:03:55Z</dcterms:modified>
</cp:coreProperties>
</file>