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7FAC9-5ECD-4358-971D-A130C27042E3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22846-3710-4B0E-B73B-999F653218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22846-3710-4B0E-B73B-999F6532186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FDBB1-AA1C-42EB-B076-D818D5976389}" type="datetimeFigureOut">
              <a:rPr lang="fr-FR" smtClean="0"/>
              <a:pPr/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664A3-095F-47EB-85D7-96D31E1770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8001056" cy="4500594"/>
          </a:xfrm>
        </p:spPr>
        <p:txBody>
          <a:bodyPr>
            <a:normAutofit/>
          </a:bodyPr>
          <a:lstStyle/>
          <a:p>
            <a:pPr algn="l"/>
            <a:r>
              <a:rPr lang="fr-FR" sz="4000" dirty="0" smtClean="0"/>
              <a:t>L‘Association du Réseau des Systèmes d'Information Environnementale (ARSIE) est une association à but non lucratif fondée en mai </a:t>
            </a:r>
            <a:r>
              <a:rPr lang="fr-FR" sz="4000" dirty="0" smtClean="0"/>
              <a:t>1999 créée par les Agences d’exécution  et les </a:t>
            </a:r>
            <a:r>
              <a:rPr lang="fr-FR" sz="4000" dirty="0" err="1" smtClean="0"/>
              <a:t>Ong</a:t>
            </a:r>
            <a:r>
              <a:rPr lang="fr-FR" sz="4000" dirty="0" smtClean="0"/>
              <a:t> du Programme Environnemental et sou-  tenue par les bailleurs de fonds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14612" y="6286520"/>
            <a:ext cx="2428892" cy="45719"/>
          </a:xfrm>
        </p:spPr>
        <p:txBody>
          <a:bodyPr>
            <a:normAutofit fontScale="25000" lnSpcReduction="20000"/>
          </a:bodyPr>
          <a:lstStyle/>
          <a:p>
            <a:r>
              <a:rPr lang="fr-FR" dirty="0" smtClean="0"/>
              <a:t>f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642919"/>
            <a:ext cx="5514975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571612"/>
            <a:ext cx="8072494" cy="5143536"/>
          </a:xfrm>
        </p:spPr>
        <p:txBody>
          <a:bodyPr>
            <a:normAutofit fontScale="90000"/>
          </a:bodyPr>
          <a:lstStyle/>
          <a:p>
            <a:pPr marL="742950" indent="-742950" algn="l"/>
            <a:r>
              <a:rPr lang="fr-FR" sz="2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Quels sont les objectifs de l'ARSIE ? </a:t>
            </a:r>
            <a:r>
              <a:rPr lang="fr-FR" sz="5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5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2200" dirty="0" smtClean="0">
                <a:latin typeface="Arial" pitchFamily="34" charset="0"/>
                <a:cs typeface="Arial" pitchFamily="34" charset="0"/>
              </a:rPr>
              <a:t>-Faciliter et dynamiser la circulation des informations et données fiables concernant l'environnement à Madagascar. </a:t>
            </a:r>
            <a:br>
              <a:rPr lang="fr-FR" sz="2200" dirty="0" smtClean="0">
                <a:latin typeface="Arial" pitchFamily="34" charset="0"/>
                <a:cs typeface="Arial" pitchFamily="34" charset="0"/>
              </a:rPr>
            </a:br>
            <a:r>
              <a:rPr lang="fr-FR" sz="2200" dirty="0" smtClean="0">
                <a:latin typeface="Arial" pitchFamily="34" charset="0"/>
                <a:cs typeface="Arial" pitchFamily="34" charset="0"/>
              </a:rPr>
              <a:t>-Contribuer à une vision élargie des problématiques environnementales cohérente avec les impératifs du développement durable. </a:t>
            </a:r>
            <a:br>
              <a:rPr lang="fr-FR" sz="2200" dirty="0" smtClean="0">
                <a:latin typeface="Arial" pitchFamily="34" charset="0"/>
                <a:cs typeface="Arial" pitchFamily="34" charset="0"/>
              </a:rPr>
            </a:br>
            <a:r>
              <a:rPr lang="fr-FR" sz="2200" dirty="0" smtClean="0">
                <a:latin typeface="Arial" pitchFamily="34" charset="0"/>
                <a:cs typeface="Arial" pitchFamily="34" charset="0"/>
              </a:rPr>
              <a:t>-Rassembler les organisations et personnes ressources produisant, disposant ou utilisant des informations relatives à l'environnement.</a:t>
            </a:r>
            <a:br>
              <a:rPr lang="fr-FR" sz="2200" dirty="0" smtClean="0">
                <a:latin typeface="Arial" pitchFamily="34" charset="0"/>
                <a:cs typeface="Arial" pitchFamily="34" charset="0"/>
              </a:rPr>
            </a:br>
            <a:r>
              <a:rPr lang="fr-FR" sz="2200" dirty="0" smtClean="0">
                <a:latin typeface="Arial" pitchFamily="34" charset="0"/>
                <a:cs typeface="Arial" pitchFamily="34" charset="0"/>
              </a:rPr>
              <a:t>-Développer des stratégies de mise en réseau des SIR (systèmes d'information environnementale). </a:t>
            </a:r>
            <a:br>
              <a:rPr lang="fr-FR" sz="2200" dirty="0" smtClean="0">
                <a:latin typeface="Arial" pitchFamily="34" charset="0"/>
                <a:cs typeface="Arial" pitchFamily="34" charset="0"/>
              </a:rPr>
            </a:br>
            <a:r>
              <a:rPr lang="fr-FR" sz="2200" dirty="0" smtClean="0">
                <a:latin typeface="Arial" pitchFamily="34" charset="0"/>
                <a:cs typeface="Arial" pitchFamily="34" charset="0"/>
              </a:rPr>
              <a:t>-Faire connaître ce qui existe à Madagascar en terme de données, de compétences et d'expériences sur l'environnement.</a:t>
            </a:r>
            <a:endParaRPr lang="fr-FR" sz="2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V="1">
            <a:off x="2714612" y="6286520"/>
            <a:ext cx="45719" cy="214314"/>
          </a:xfrm>
        </p:spPr>
        <p:txBody>
          <a:bodyPr>
            <a:noAutofit/>
          </a:bodyPr>
          <a:lstStyle/>
          <a:p>
            <a:r>
              <a:rPr lang="fr-FR" sz="2000" dirty="0" smtClean="0"/>
              <a:t>F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4513" y="642919"/>
            <a:ext cx="5514975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1604" y="2214554"/>
            <a:ext cx="6357982" cy="2857520"/>
          </a:xfrm>
        </p:spPr>
        <p:txBody>
          <a:bodyPr>
            <a:normAutofit/>
          </a:bodyPr>
          <a:lstStyle/>
          <a:p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7929618" cy="4572032"/>
          </a:xfrm>
        </p:spPr>
        <p:txBody>
          <a:bodyPr>
            <a:normAutofit fontScale="25000" lnSpcReduction="20000"/>
          </a:bodyPr>
          <a:lstStyle/>
          <a:p>
            <a:pPr marL="742950" indent="-742950" algn="l"/>
            <a:r>
              <a:rPr lang="fr-FR" sz="9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Etapes pour ce faire</a:t>
            </a:r>
            <a:r>
              <a:rPr lang="fr-FR" sz="8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marL="742950" indent="-742950" algn="l"/>
            <a:r>
              <a:rPr lang="fr-FR" dirty="0" smtClean="0"/>
              <a:t/>
            </a:r>
            <a:br>
              <a:rPr lang="fr-FR" dirty="0" smtClean="0"/>
            </a:b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-Adoption d’une charte de gestion et de diffusion de l’information environnementale en 2003 </a:t>
            </a:r>
          </a:p>
          <a:p>
            <a:pPr marL="742950" indent="-742950" algn="l"/>
            <a:r>
              <a:rPr lang="fr-F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fr-FR" sz="9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2950" indent="-742950" algn="l"/>
            <a:r>
              <a:rPr lang="fr-F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-Mise à disposition aux membres d’un guide d’</a:t>
            </a:r>
            <a:r>
              <a:rPr lang="fr-FR" sz="9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éla</a:t>
            </a: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9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boration</a:t>
            </a: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9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leur </a:t>
            </a: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document de politique de gestion et de diffusion de l’information environnementale</a:t>
            </a:r>
          </a:p>
          <a:p>
            <a:pPr marL="742950" indent="-742950" algn="l"/>
            <a:r>
              <a:rPr lang="fr-F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fr-FR" sz="9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2950" indent="-742950" algn="l"/>
            <a:r>
              <a:rPr lang="fr-F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-Formation des membres au logiciel de </a:t>
            </a:r>
            <a:r>
              <a:rPr lang="fr-FR" sz="9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métadon</a:t>
            </a: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nées sous </a:t>
            </a:r>
            <a:r>
              <a:rPr lang="fr-FR" sz="9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WinIsis</a:t>
            </a:r>
            <a:r>
              <a:rPr lang="fr-F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pour cataloguer les données et informations en leur possession et pour alimenter la base de métadonnées en ligne consultables au site web de l’ARSIE</a:t>
            </a:r>
            <a:r>
              <a:rPr lang="fr-FR" sz="6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indent="-742950" algn="l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endParaRPr lang="fr-FR" sz="62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l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62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6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642919"/>
            <a:ext cx="5514975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1604" y="2214554"/>
            <a:ext cx="6357982" cy="2857520"/>
          </a:xfrm>
        </p:spPr>
        <p:txBody>
          <a:bodyPr>
            <a:normAutofit/>
          </a:bodyPr>
          <a:lstStyle/>
          <a:p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7929618" cy="4572032"/>
          </a:xfrm>
        </p:spPr>
        <p:txBody>
          <a:bodyPr>
            <a:normAutofit/>
          </a:bodyPr>
          <a:lstStyle/>
          <a:p>
            <a:pPr marL="742950" indent="-742950" algn="l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endParaRPr lang="fr-FR" sz="62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l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62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6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642919"/>
            <a:ext cx="5514975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633370"/>
            <a:ext cx="9144000" cy="508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1604" y="2214554"/>
            <a:ext cx="6357982" cy="2857520"/>
          </a:xfrm>
        </p:spPr>
        <p:txBody>
          <a:bodyPr>
            <a:normAutofit/>
          </a:bodyPr>
          <a:lstStyle/>
          <a:p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7929618" cy="4572032"/>
          </a:xfrm>
        </p:spPr>
        <p:txBody>
          <a:bodyPr>
            <a:normAutofit/>
          </a:bodyPr>
          <a:lstStyle/>
          <a:p>
            <a:pPr marL="742950" indent="-742950" algn="l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endParaRPr lang="fr-FR" sz="62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l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62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6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49292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136459" y="1142984"/>
            <a:ext cx="6871082" cy="5357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1604" y="2214554"/>
            <a:ext cx="6357982" cy="2857520"/>
          </a:xfrm>
        </p:spPr>
        <p:txBody>
          <a:bodyPr>
            <a:normAutofit/>
          </a:bodyPr>
          <a:lstStyle/>
          <a:p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7929618" cy="4572032"/>
          </a:xfrm>
        </p:spPr>
        <p:txBody>
          <a:bodyPr>
            <a:normAutofit/>
          </a:bodyPr>
          <a:lstStyle/>
          <a:p>
            <a:pPr marL="742950" indent="-742950" algn="l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endParaRPr lang="fr-FR" sz="6200" dirty="0" smtClean="0">
              <a:latin typeface="Arial" pitchFamily="34" charset="0"/>
              <a:cs typeface="Arial" pitchFamily="34" charset="0"/>
            </a:endParaRPr>
          </a:p>
          <a:p>
            <a:pPr marL="742950" indent="-742950"/>
            <a:r>
              <a:rPr lang="fr-FR" sz="62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6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4000" b="1" dirty="0" smtClean="0">
                <a:latin typeface="Arial" pitchFamily="34" charset="0"/>
                <a:cs typeface="Arial" pitchFamily="34" charset="0"/>
              </a:rPr>
              <a:t>MERCI DE </a:t>
            </a:r>
            <a:r>
              <a:rPr lang="fr-FR" sz="4000" b="1" smtClean="0">
                <a:latin typeface="Arial" pitchFamily="34" charset="0"/>
                <a:cs typeface="Arial" pitchFamily="34" charset="0"/>
              </a:rPr>
              <a:t>VOTRE        AIMABLE </a:t>
            </a:r>
            <a:r>
              <a:rPr lang="fr-FR" sz="4000" b="1" dirty="0" smtClean="0">
                <a:latin typeface="Arial" pitchFamily="34" charset="0"/>
                <a:cs typeface="Arial" pitchFamily="34" charset="0"/>
              </a:rPr>
              <a:t>ATTENTION</a:t>
            </a:r>
            <a:r>
              <a:rPr lang="fr-FR" sz="6200" b="1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6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49292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55</Words>
  <Application>Microsoft Office PowerPoint</Application>
  <PresentationFormat>Affichage à l'écran (4:3)</PresentationFormat>
  <Paragraphs>23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L‘Association du Réseau des Systèmes d'Information Environnementale (ARSIE) est une association à but non lucratif fondée en mai 1999 créée par les Agences d’exécution  et les Ong du Programme Environnemental et sou-  tenue par les bailleurs de fonds</vt:lpstr>
      <vt:lpstr>Quels sont les objectifs de l'ARSIE ?  -Faciliter et dynamiser la circulation des informations et données fiables concernant l'environnement à Madagascar.  -Contribuer à une vision élargie des problématiques environnementales cohérente avec les impératifs du développement durable.  -Rassembler les organisations et personnes ressources produisant, disposant ou utilisant des informations relatives à l'environnement. -Développer des stratégies de mise en réseau des SIR (systèmes d'information environnementale).  -Faire connaître ce qui existe à Madagascar en terme de données, de compétences et d'expériences sur l'environnement.</vt:lpstr>
      <vt:lpstr> </vt:lpstr>
      <vt:lpstr> </vt:lpstr>
      <vt:lpstr> </vt:lpstr>
      <vt:lpstr> </vt:lpstr>
    </vt:vector>
  </TitlesOfParts>
  <Company>A6-Origin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L'association du Réseau des Systèmes d'Information Environnementale (ARSIE) est une association à but non lucratif fondée en mai 1999. </dc:title>
  <dc:creator>Origin</dc:creator>
  <cp:lastModifiedBy>USER</cp:lastModifiedBy>
  <cp:revision>14</cp:revision>
  <dcterms:created xsi:type="dcterms:W3CDTF">2012-02-06T12:26:28Z</dcterms:created>
  <dcterms:modified xsi:type="dcterms:W3CDTF">2012-02-07T18:47:37Z</dcterms:modified>
</cp:coreProperties>
</file>