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65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D8538-EF81-4B28-8573-044DC07CE3FF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9B2DD-4C6A-4D27-85CA-9FE79BAA3F1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9B2DD-4C6A-4D27-85CA-9FE79BAA3F1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5A1D90-1A9D-45C5-A0DA-320D0E8408BA}" type="datetimeFigureOut">
              <a:rPr lang="fr-FR" smtClean="0"/>
              <a:pPr/>
              <a:t>08/02/2012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801FCB-B92C-43B8-AE95-57A7796E82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33464"/>
          </a:xfrm>
        </p:spPr>
        <p:txBody>
          <a:bodyPr>
            <a:normAutofit/>
          </a:bodyPr>
          <a:lstStyle/>
          <a:p>
            <a:r>
              <a:rPr lang="fr-FR" sz="2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Atelier de formation des gestionnaires de Centre d’Echange d’informations (CHM) de la Convention sur la Biodiversité </a:t>
            </a:r>
            <a:br>
              <a:rPr lang="fr-FR" sz="2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fr-FR" sz="2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de Madagascar et de l’Union des Comores</a:t>
            </a:r>
            <a:br>
              <a:rPr lang="fr-FR" sz="2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</a:br>
            <a:r>
              <a:rPr lang="fr-FR" sz="2200" dirty="0" smtClean="0">
                <a:solidFill>
                  <a:schemeClr val="tx1"/>
                </a:solidFill>
                <a:effectLst/>
                <a:latin typeface="+mn-lt"/>
                <a:cs typeface="Times New Roman" pitchFamily="18" charset="0"/>
              </a:rPr>
              <a:t>7-10  février 2012, Antananarivo, Madagascar</a:t>
            </a:r>
            <a:r>
              <a:rPr lang="fr-FR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fr-FR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2232248"/>
          </a:xfrm>
        </p:spPr>
        <p:txBody>
          <a:bodyPr/>
          <a:lstStyle/>
          <a:p>
            <a:r>
              <a:rPr lang="fr-FR" dirty="0" smtClean="0"/>
              <a:t>Présentation </a:t>
            </a:r>
            <a:r>
              <a:rPr lang="fr-FR" dirty="0" err="1" smtClean="0"/>
              <a:t>Fouzna</a:t>
            </a:r>
            <a:r>
              <a:rPr lang="fr-FR" dirty="0" smtClean="0"/>
              <a:t> </a:t>
            </a:r>
            <a:r>
              <a:rPr lang="fr-FR" dirty="0" err="1" smtClean="0"/>
              <a:t>said</a:t>
            </a:r>
            <a:r>
              <a:rPr lang="fr-FR" dirty="0" smtClean="0"/>
              <a:t> </a:t>
            </a:r>
            <a:r>
              <a:rPr lang="fr-FR" dirty="0" err="1" smtClean="0"/>
              <a:t>Abdoulfatah</a:t>
            </a:r>
            <a:r>
              <a:rPr lang="fr-FR" dirty="0" smtClean="0"/>
              <a:t>, Assistante </a:t>
            </a:r>
            <a:r>
              <a:rPr lang="fr-FR" dirty="0" smtClean="0"/>
              <a:t> Au Projet Développement Durable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L’institution</a:t>
            </a:r>
          </a:p>
          <a:p>
            <a:r>
              <a:rPr lang="fr-FR" dirty="0" smtClean="0"/>
              <a:t>Le département</a:t>
            </a:r>
          </a:p>
          <a:p>
            <a:r>
              <a:rPr lang="fr-FR" dirty="0" smtClean="0"/>
              <a:t>La direction nationale de l’Environnement et des forêts</a:t>
            </a:r>
          </a:p>
          <a:p>
            <a:r>
              <a:rPr lang="fr-FR" dirty="0" smtClean="0"/>
              <a:t>Le département </a:t>
            </a:r>
            <a:r>
              <a:rPr lang="fr-FR" dirty="0" smtClean="0"/>
              <a:t>en charge du développement durable</a:t>
            </a:r>
          </a:p>
          <a:p>
            <a:r>
              <a:rPr lang="fr-FR" dirty="0" smtClean="0"/>
              <a:t>Les objectifs du </a:t>
            </a:r>
            <a:r>
              <a:rPr lang="fr-FR" dirty="0" smtClean="0"/>
              <a:t>département</a:t>
            </a:r>
          </a:p>
          <a:p>
            <a:r>
              <a:rPr lang="fr-FR" dirty="0" smtClean="0"/>
              <a:t>Rôle du CHM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</a:t>
            </a:r>
            <a:r>
              <a:rPr lang="fr-FR" dirty="0" err="1" smtClean="0"/>
              <a:t>Vice-Présidence</a:t>
            </a:r>
            <a:r>
              <a:rPr lang="fr-FR" dirty="0" smtClean="0"/>
              <a:t> en charge de la Production</a:t>
            </a:r>
            <a:endParaRPr lang="fr-FR" dirty="0"/>
          </a:p>
        </p:txBody>
      </p:sp>
      <p:pic>
        <p:nvPicPr>
          <p:cNvPr id="4" name="Espace réservé du contenu 3" descr="organigram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8863" y="1600200"/>
            <a:ext cx="7386274" cy="470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</a:t>
            </a:r>
            <a:r>
              <a:rPr lang="fr-FR" dirty="0"/>
              <a:t>D</a:t>
            </a:r>
            <a:r>
              <a:rPr lang="fr-FR" dirty="0" smtClean="0"/>
              <a:t>irection Générale de l’Environnement et des Forêts</a:t>
            </a:r>
            <a:endParaRPr lang="fr-FR" dirty="0"/>
          </a:p>
        </p:txBody>
      </p:sp>
      <p:pic>
        <p:nvPicPr>
          <p:cNvPr id="3" name="Image 2" descr="Organigramme_degf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7884368" cy="4846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direction en charge du Développement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Est chargé du suivi des questions  </a:t>
            </a:r>
            <a:r>
              <a:rPr lang="fr-FR" dirty="0" smtClean="0"/>
              <a:t>relatives au </a:t>
            </a:r>
            <a:r>
              <a:rPr lang="fr-FR" dirty="0" smtClean="0"/>
              <a:t>développement durable.</a:t>
            </a:r>
          </a:p>
          <a:p>
            <a:r>
              <a:rPr lang="fr-FR" dirty="0" smtClean="0"/>
              <a:t>Actuellement  ce </a:t>
            </a:r>
            <a:r>
              <a:rPr lang="fr-FR" dirty="0" smtClean="0"/>
              <a:t>département </a:t>
            </a:r>
            <a:r>
              <a:rPr lang="fr-FR" dirty="0" smtClean="0"/>
              <a:t>assure le suivi </a:t>
            </a:r>
            <a:r>
              <a:rPr lang="fr-FR" dirty="0" smtClean="0"/>
              <a:t>d’un  </a:t>
            </a:r>
            <a:r>
              <a:rPr lang="fr-FR" dirty="0" smtClean="0"/>
              <a:t>projet </a:t>
            </a:r>
            <a:r>
              <a:rPr lang="fr-FR" dirty="0" smtClean="0"/>
              <a:t> qui doit « </a:t>
            </a:r>
            <a:r>
              <a:rPr lang="fr-FR" dirty="0" smtClean="0"/>
              <a:t> </a:t>
            </a:r>
            <a:r>
              <a:rPr lang="fr-FR" b="1" dirty="0" smtClean="0"/>
              <a:t>Guider </a:t>
            </a:r>
            <a:r>
              <a:rPr lang="fr-FR" b="1" dirty="0" smtClean="0"/>
              <a:t>et assurer le développement d'une approche multisectorielle pour la préservation des ressources </a:t>
            </a:r>
            <a:r>
              <a:rPr lang="fr-FR" b="1" dirty="0" smtClean="0"/>
              <a:t>naturelles »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2700" b="1" dirty="0" smtClean="0"/>
              <a:t>Promotion du développement durable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Une stratégie de développement durable est élaborée et mise en œuvre</a:t>
            </a:r>
          </a:p>
          <a:p>
            <a:pPr lvl="0"/>
            <a:r>
              <a:rPr lang="fr-FR" dirty="0" smtClean="0"/>
              <a:t>Des outils de planification de la gestion des ressources naturelles sont élaborés et mis en œuvre </a:t>
            </a:r>
            <a:r>
              <a:rPr lang="fr-FR" dirty="0" smtClean="0"/>
              <a:t> au moins :</a:t>
            </a:r>
          </a:p>
          <a:p>
            <a:pPr lvl="0"/>
            <a:endParaRPr lang="fr-FR" dirty="0" smtClean="0"/>
          </a:p>
          <a:p>
            <a:pPr lvl="0"/>
            <a:r>
              <a:rPr lang="fr-FR" dirty="0" smtClean="0"/>
              <a:t>Stratégie nationale de DD</a:t>
            </a:r>
          </a:p>
          <a:p>
            <a:pPr lvl="0"/>
            <a:r>
              <a:rPr lang="fr-FR" dirty="0" smtClean="0"/>
              <a:t>Plan d’action de la SNDD</a:t>
            </a:r>
          </a:p>
          <a:p>
            <a:pPr lvl="0">
              <a:buNone/>
            </a:pPr>
            <a:r>
              <a:rPr lang="fr-FR" dirty="0" smtClean="0"/>
              <a:t>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Rôle du CHM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456384"/>
          </a:xfrm>
        </p:spPr>
        <p:txBody>
          <a:bodyPr/>
          <a:lstStyle/>
          <a:p>
            <a:r>
              <a:rPr lang="fr-FR" dirty="0" smtClean="0"/>
              <a:t>Sera un outil de suivi du processus participatif</a:t>
            </a:r>
          </a:p>
          <a:p>
            <a:r>
              <a:rPr lang="fr-FR" dirty="0" smtClean="0"/>
              <a:t>Permettra de visualiser la mise en place de la stratégie de Développement Durable</a:t>
            </a:r>
          </a:p>
          <a:p>
            <a:r>
              <a:rPr lang="fr-FR" dirty="0" smtClean="0"/>
              <a:t>Sensibilisera les partenaires sur les différents outils de planification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Je vous remercie de votre aimable attention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</TotalTime>
  <Words>185</Words>
  <Application>Microsoft Office PowerPoint</Application>
  <PresentationFormat>Affichage à l'écran (4:3)</PresentationFormat>
  <Paragraphs>30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Apex</vt:lpstr>
      <vt:lpstr>Atelier de formation des gestionnaires de Centre d’Echange d’informations (CHM) de la Convention sur la Biodiversité  de Madagascar et de l’Union des Comores 7-10  février 2012, Antananarivo, Madagascar </vt:lpstr>
      <vt:lpstr>Plan de présentation</vt:lpstr>
      <vt:lpstr>La Vice-Présidence en charge de la Production</vt:lpstr>
      <vt:lpstr>La Direction Générale de l’Environnement et des Forêts</vt:lpstr>
      <vt:lpstr>La direction en charge du Développement Durable</vt:lpstr>
      <vt:lpstr>Promotion du développement durable  </vt:lpstr>
      <vt:lpstr>Rôle du CHM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de formation sur le gestion des centre d’information sur la biodiversité</dc:title>
  <dc:creator>User</dc:creator>
  <cp:lastModifiedBy>User</cp:lastModifiedBy>
  <cp:revision>5</cp:revision>
  <dcterms:created xsi:type="dcterms:W3CDTF">2012-02-07T02:53:35Z</dcterms:created>
  <dcterms:modified xsi:type="dcterms:W3CDTF">2012-02-08T03:47:26Z</dcterms:modified>
</cp:coreProperties>
</file>