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4" r:id="rId5"/>
    <p:sldId id="275" r:id="rId6"/>
    <p:sldId id="276" r:id="rId7"/>
    <p:sldId id="277" r:id="rId8"/>
    <p:sldId id="273" r:id="rId9"/>
    <p:sldId id="278" r:id="rId10"/>
  </p:sldIdLst>
  <p:sldSz cx="9144000" cy="6858000" type="screen4x3"/>
  <p:notesSz cx="6881813" cy="97107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2AE53E-3FAB-49A8-9EA9-F97CF550C77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C20896B-CE78-476B-AD33-45F60591F851}">
      <dgm:prSet phldrT="[Texte]" custT="1"/>
      <dgm:spPr/>
      <dgm:t>
        <a:bodyPr/>
        <a:lstStyle/>
        <a:p>
          <a:r>
            <a:rPr lang="fr-FR" sz="2800" dirty="0" smtClean="0"/>
            <a:t>DPLMT</a:t>
          </a:r>
          <a:endParaRPr lang="fr-FR" sz="2800" dirty="0"/>
        </a:p>
      </dgm:t>
    </dgm:pt>
    <dgm:pt modelId="{B0EF3EA0-D0D8-4269-8D6C-0EC85195EDCF}" type="parTrans" cxnId="{875071C5-55D8-42D4-A196-A8474A2DEA3C}">
      <dgm:prSet/>
      <dgm:spPr/>
      <dgm:t>
        <a:bodyPr/>
        <a:lstStyle/>
        <a:p>
          <a:endParaRPr lang="fr-FR"/>
        </a:p>
      </dgm:t>
    </dgm:pt>
    <dgm:pt modelId="{62E31A8A-C8A3-42A1-8671-4F43FC7C930B}" type="sibTrans" cxnId="{875071C5-55D8-42D4-A196-A8474A2DEA3C}">
      <dgm:prSet/>
      <dgm:spPr/>
      <dgm:t>
        <a:bodyPr/>
        <a:lstStyle/>
        <a:p>
          <a:endParaRPr lang="fr-FR"/>
        </a:p>
      </dgm:t>
    </dgm:pt>
    <dgm:pt modelId="{74770560-C4C0-457C-9E97-05EEC00B0408}">
      <dgm:prSet phldrT="[Texte]" custT="1"/>
      <dgm:spPr/>
      <dgm:t>
        <a:bodyPr/>
        <a:lstStyle/>
        <a:p>
          <a:r>
            <a:rPr lang="en-US" sz="2000" dirty="0" smtClean="0"/>
            <a:t>SGIS</a:t>
          </a:r>
          <a:endParaRPr lang="fr-FR" sz="2000" dirty="0"/>
        </a:p>
      </dgm:t>
    </dgm:pt>
    <dgm:pt modelId="{2F80D952-F358-478E-9D2C-29CABBCC55AE}" type="parTrans" cxnId="{F4C7C40D-B88E-44F0-94CA-97AF8AEDE663}">
      <dgm:prSet/>
      <dgm:spPr/>
      <dgm:t>
        <a:bodyPr/>
        <a:lstStyle/>
        <a:p>
          <a:endParaRPr lang="fr-FR"/>
        </a:p>
      </dgm:t>
    </dgm:pt>
    <dgm:pt modelId="{61028698-CDD9-4F74-A404-D9F0EB99C257}" type="sibTrans" cxnId="{F4C7C40D-B88E-44F0-94CA-97AF8AEDE663}">
      <dgm:prSet/>
      <dgm:spPr/>
      <dgm:t>
        <a:bodyPr/>
        <a:lstStyle/>
        <a:p>
          <a:endParaRPr lang="fr-FR"/>
        </a:p>
      </dgm:t>
    </dgm:pt>
    <dgm:pt modelId="{A00F2B41-F1D2-422F-8746-1CEBE2C21396}">
      <dgm:prSet phldrT="[Texte]" custT="1"/>
      <dgm:spPr/>
      <dgm:t>
        <a:bodyPr/>
        <a:lstStyle/>
        <a:p>
          <a:r>
            <a:rPr lang="en-US" sz="2000" dirty="0" smtClean="0"/>
            <a:t>SLAB</a:t>
          </a:r>
          <a:endParaRPr lang="fr-FR" sz="2000" dirty="0"/>
        </a:p>
      </dgm:t>
    </dgm:pt>
    <dgm:pt modelId="{4BBC5A2B-1C20-420C-9331-A3A61F1F6F3B}" type="parTrans" cxnId="{03F59455-64E6-4888-A8DD-4A1050B03765}">
      <dgm:prSet/>
      <dgm:spPr/>
      <dgm:t>
        <a:bodyPr/>
        <a:lstStyle/>
        <a:p>
          <a:endParaRPr lang="fr-FR"/>
        </a:p>
      </dgm:t>
    </dgm:pt>
    <dgm:pt modelId="{EE9FBDDF-1485-409E-B774-52DF346F62BF}" type="sibTrans" cxnId="{03F59455-64E6-4888-A8DD-4A1050B03765}">
      <dgm:prSet/>
      <dgm:spPr/>
      <dgm:t>
        <a:bodyPr/>
        <a:lstStyle/>
        <a:p>
          <a:endParaRPr lang="fr-FR"/>
        </a:p>
      </dgm:t>
    </dgm:pt>
    <dgm:pt modelId="{8E5D4D04-645C-4AC1-ACB7-DB20DA07E3C7}">
      <dgm:prSet phldrT="[Texte]" custT="1"/>
      <dgm:spPr/>
      <dgm:t>
        <a:bodyPr/>
        <a:lstStyle/>
        <a:p>
          <a:r>
            <a:rPr lang="en-US" sz="2000" dirty="0" smtClean="0"/>
            <a:t>Service  de la </a:t>
          </a:r>
          <a:r>
            <a:rPr lang="en-US" sz="2000" dirty="0" err="1" smtClean="0"/>
            <a:t>Pharmacopée</a:t>
          </a:r>
          <a:r>
            <a:rPr lang="en-US" sz="2000" dirty="0" smtClean="0"/>
            <a:t> et de la </a:t>
          </a:r>
          <a:r>
            <a:rPr lang="en-US" sz="2000" dirty="0" err="1" smtClean="0"/>
            <a:t>Médecine</a:t>
          </a:r>
          <a:r>
            <a:rPr lang="en-US" sz="2000" dirty="0" smtClean="0"/>
            <a:t> </a:t>
          </a:r>
          <a:r>
            <a:rPr lang="en-US" sz="2000" dirty="0" err="1" smtClean="0"/>
            <a:t>Traditionnelle</a:t>
          </a:r>
          <a:endParaRPr lang="fr-FR" sz="2000" dirty="0"/>
        </a:p>
      </dgm:t>
    </dgm:pt>
    <dgm:pt modelId="{94BC9974-F112-4E56-BE92-5F46C5378216}" type="parTrans" cxnId="{FD6DA04A-6C72-4538-B43A-2BB900050BFE}">
      <dgm:prSet/>
      <dgm:spPr/>
      <dgm:t>
        <a:bodyPr/>
        <a:lstStyle/>
        <a:p>
          <a:endParaRPr lang="fr-FR"/>
        </a:p>
      </dgm:t>
    </dgm:pt>
    <dgm:pt modelId="{882F7C8A-C0E6-44D4-A0B7-2CC9E187A145}" type="sibTrans" cxnId="{FD6DA04A-6C72-4538-B43A-2BB900050BFE}">
      <dgm:prSet/>
      <dgm:spPr/>
      <dgm:t>
        <a:bodyPr/>
        <a:lstStyle/>
        <a:p>
          <a:endParaRPr lang="fr-FR"/>
        </a:p>
      </dgm:t>
    </dgm:pt>
    <dgm:pt modelId="{427D21B0-EED7-4F80-B28A-E4525C5A9DD2}" type="pres">
      <dgm:prSet presAssocID="{9B2AE53E-3FAB-49A8-9EA9-F97CF550C77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9652024-7AE6-4EC6-9CD5-3D6B24EF720F}" type="pres">
      <dgm:prSet presAssocID="{DC20896B-CE78-476B-AD33-45F60591F851}" presName="hierRoot1" presStyleCnt="0">
        <dgm:presLayoutVars>
          <dgm:hierBranch val="init"/>
        </dgm:presLayoutVars>
      </dgm:prSet>
      <dgm:spPr/>
    </dgm:pt>
    <dgm:pt modelId="{44F3BAE3-180D-45F8-8B39-39323228A858}" type="pres">
      <dgm:prSet presAssocID="{DC20896B-CE78-476B-AD33-45F60591F851}" presName="rootComposite1" presStyleCnt="0"/>
      <dgm:spPr/>
    </dgm:pt>
    <dgm:pt modelId="{705D161A-9594-441C-9C9D-27A1614CB1D3}" type="pres">
      <dgm:prSet presAssocID="{DC20896B-CE78-476B-AD33-45F60591F851}" presName="rootText1" presStyleLbl="node0" presStyleIdx="0" presStyleCnt="1" custLinFactNeighborX="155" custLinFactNeighborY="-742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E3C865B-0936-4855-989E-0A5BD6FFDE44}" type="pres">
      <dgm:prSet presAssocID="{DC20896B-CE78-476B-AD33-45F60591F851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6325D1D-FA82-4C37-8F61-E70C06B2BDE8}" type="pres">
      <dgm:prSet presAssocID="{DC20896B-CE78-476B-AD33-45F60591F851}" presName="hierChild2" presStyleCnt="0"/>
      <dgm:spPr/>
    </dgm:pt>
    <dgm:pt modelId="{2449B4C7-24ED-4772-A353-3532743E163F}" type="pres">
      <dgm:prSet presAssocID="{2F80D952-F358-478E-9D2C-29CABBCC55AE}" presName="Name37" presStyleLbl="parChTrans1D2" presStyleIdx="0" presStyleCnt="3"/>
      <dgm:spPr/>
      <dgm:t>
        <a:bodyPr/>
        <a:lstStyle/>
        <a:p>
          <a:endParaRPr lang="fr-FR"/>
        </a:p>
      </dgm:t>
    </dgm:pt>
    <dgm:pt modelId="{6B267951-F255-4C3D-AD1B-B3BDCABBF123}" type="pres">
      <dgm:prSet presAssocID="{74770560-C4C0-457C-9E97-05EEC00B0408}" presName="hierRoot2" presStyleCnt="0">
        <dgm:presLayoutVars>
          <dgm:hierBranch val="init"/>
        </dgm:presLayoutVars>
      </dgm:prSet>
      <dgm:spPr/>
    </dgm:pt>
    <dgm:pt modelId="{6EC8E662-C16A-4C17-802B-535CE4442BEB}" type="pres">
      <dgm:prSet presAssocID="{74770560-C4C0-457C-9E97-05EEC00B0408}" presName="rootComposite" presStyleCnt="0"/>
      <dgm:spPr/>
    </dgm:pt>
    <dgm:pt modelId="{58BAA641-FA82-433F-9E7D-7EA5DB0D36C9}" type="pres">
      <dgm:prSet presAssocID="{74770560-C4C0-457C-9E97-05EEC00B0408}" presName="rootText" presStyleLbl="node2" presStyleIdx="0" presStyleCnt="3" custScaleX="8188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496C147-48EC-409C-B570-69CF5308B332}" type="pres">
      <dgm:prSet presAssocID="{74770560-C4C0-457C-9E97-05EEC00B0408}" presName="rootConnector" presStyleLbl="node2" presStyleIdx="0" presStyleCnt="3"/>
      <dgm:spPr/>
      <dgm:t>
        <a:bodyPr/>
        <a:lstStyle/>
        <a:p>
          <a:endParaRPr lang="fr-FR"/>
        </a:p>
      </dgm:t>
    </dgm:pt>
    <dgm:pt modelId="{D253D387-A163-43E3-9256-FD3CAC560F50}" type="pres">
      <dgm:prSet presAssocID="{74770560-C4C0-457C-9E97-05EEC00B0408}" presName="hierChild4" presStyleCnt="0"/>
      <dgm:spPr/>
    </dgm:pt>
    <dgm:pt modelId="{6FD6D817-4E7A-4C78-ABCB-631F120220E0}" type="pres">
      <dgm:prSet presAssocID="{74770560-C4C0-457C-9E97-05EEC00B0408}" presName="hierChild5" presStyleCnt="0"/>
      <dgm:spPr/>
    </dgm:pt>
    <dgm:pt modelId="{A7344796-DD30-45FD-B61E-FFCFC14A34A8}" type="pres">
      <dgm:prSet presAssocID="{4BBC5A2B-1C20-420C-9331-A3A61F1F6F3B}" presName="Name37" presStyleLbl="parChTrans1D2" presStyleIdx="1" presStyleCnt="3"/>
      <dgm:spPr/>
      <dgm:t>
        <a:bodyPr/>
        <a:lstStyle/>
        <a:p>
          <a:endParaRPr lang="fr-FR"/>
        </a:p>
      </dgm:t>
    </dgm:pt>
    <dgm:pt modelId="{A20656F5-421A-4AC9-A5FA-2E2EF945E58E}" type="pres">
      <dgm:prSet presAssocID="{A00F2B41-F1D2-422F-8746-1CEBE2C21396}" presName="hierRoot2" presStyleCnt="0">
        <dgm:presLayoutVars>
          <dgm:hierBranch val="init"/>
        </dgm:presLayoutVars>
      </dgm:prSet>
      <dgm:spPr/>
    </dgm:pt>
    <dgm:pt modelId="{51938F9A-F794-479E-86E5-AD10CF76415C}" type="pres">
      <dgm:prSet presAssocID="{A00F2B41-F1D2-422F-8746-1CEBE2C21396}" presName="rootComposite" presStyleCnt="0"/>
      <dgm:spPr/>
    </dgm:pt>
    <dgm:pt modelId="{29A5D0D4-AB40-496D-9B81-EF8B1157BCF2}" type="pres">
      <dgm:prSet presAssocID="{A00F2B41-F1D2-422F-8746-1CEBE2C21396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B83FEB7-D000-4A45-B628-A44609DD95C0}" type="pres">
      <dgm:prSet presAssocID="{A00F2B41-F1D2-422F-8746-1CEBE2C21396}" presName="rootConnector" presStyleLbl="node2" presStyleIdx="1" presStyleCnt="3"/>
      <dgm:spPr/>
      <dgm:t>
        <a:bodyPr/>
        <a:lstStyle/>
        <a:p>
          <a:endParaRPr lang="fr-FR"/>
        </a:p>
      </dgm:t>
    </dgm:pt>
    <dgm:pt modelId="{1E901CB0-B283-4A9C-85E9-975205B859D0}" type="pres">
      <dgm:prSet presAssocID="{A00F2B41-F1D2-422F-8746-1CEBE2C21396}" presName="hierChild4" presStyleCnt="0"/>
      <dgm:spPr/>
    </dgm:pt>
    <dgm:pt modelId="{37499869-1FFB-47A0-A1BB-23C64A514032}" type="pres">
      <dgm:prSet presAssocID="{A00F2B41-F1D2-422F-8746-1CEBE2C21396}" presName="hierChild5" presStyleCnt="0"/>
      <dgm:spPr/>
    </dgm:pt>
    <dgm:pt modelId="{E4AB63B9-11BE-432F-96A7-728EA24CCBB9}" type="pres">
      <dgm:prSet presAssocID="{94BC9974-F112-4E56-BE92-5F46C5378216}" presName="Name37" presStyleLbl="parChTrans1D2" presStyleIdx="2" presStyleCnt="3"/>
      <dgm:spPr/>
      <dgm:t>
        <a:bodyPr/>
        <a:lstStyle/>
        <a:p>
          <a:endParaRPr lang="fr-FR"/>
        </a:p>
      </dgm:t>
    </dgm:pt>
    <dgm:pt modelId="{F6EBCF3E-C1DC-43DF-BAA5-E3829254C57D}" type="pres">
      <dgm:prSet presAssocID="{8E5D4D04-645C-4AC1-ACB7-DB20DA07E3C7}" presName="hierRoot2" presStyleCnt="0">
        <dgm:presLayoutVars>
          <dgm:hierBranch val="init"/>
        </dgm:presLayoutVars>
      </dgm:prSet>
      <dgm:spPr/>
    </dgm:pt>
    <dgm:pt modelId="{C3A65891-844A-40AE-A03A-27ED3A3043F3}" type="pres">
      <dgm:prSet presAssocID="{8E5D4D04-645C-4AC1-ACB7-DB20DA07E3C7}" presName="rootComposite" presStyleCnt="0"/>
      <dgm:spPr/>
    </dgm:pt>
    <dgm:pt modelId="{1A85F617-C484-4C7A-81B9-C01A5E2D1078}" type="pres">
      <dgm:prSet presAssocID="{8E5D4D04-645C-4AC1-ACB7-DB20DA07E3C7}" presName="rootText" presStyleLbl="node2" presStyleIdx="2" presStyleCnt="3" custScaleY="12397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75BDB82-BA2C-435F-AEFD-3A55EF966993}" type="pres">
      <dgm:prSet presAssocID="{8E5D4D04-645C-4AC1-ACB7-DB20DA07E3C7}" presName="rootConnector" presStyleLbl="node2" presStyleIdx="2" presStyleCnt="3"/>
      <dgm:spPr/>
      <dgm:t>
        <a:bodyPr/>
        <a:lstStyle/>
        <a:p>
          <a:endParaRPr lang="fr-FR"/>
        </a:p>
      </dgm:t>
    </dgm:pt>
    <dgm:pt modelId="{1F2603CA-840E-400B-ADAB-8F4D097B857E}" type="pres">
      <dgm:prSet presAssocID="{8E5D4D04-645C-4AC1-ACB7-DB20DA07E3C7}" presName="hierChild4" presStyleCnt="0"/>
      <dgm:spPr/>
    </dgm:pt>
    <dgm:pt modelId="{5F5D772C-0E73-46CE-B15E-5213CE618BB0}" type="pres">
      <dgm:prSet presAssocID="{8E5D4D04-645C-4AC1-ACB7-DB20DA07E3C7}" presName="hierChild5" presStyleCnt="0"/>
      <dgm:spPr/>
    </dgm:pt>
    <dgm:pt modelId="{A8E0205E-074F-41B9-91F4-C384E42FD3D0}" type="pres">
      <dgm:prSet presAssocID="{DC20896B-CE78-476B-AD33-45F60591F851}" presName="hierChild3" presStyleCnt="0"/>
      <dgm:spPr/>
    </dgm:pt>
  </dgm:ptLst>
  <dgm:cxnLst>
    <dgm:cxn modelId="{875071C5-55D8-42D4-A196-A8474A2DEA3C}" srcId="{9B2AE53E-3FAB-49A8-9EA9-F97CF550C779}" destId="{DC20896B-CE78-476B-AD33-45F60591F851}" srcOrd="0" destOrd="0" parTransId="{B0EF3EA0-D0D8-4269-8D6C-0EC85195EDCF}" sibTransId="{62E31A8A-C8A3-42A1-8671-4F43FC7C930B}"/>
    <dgm:cxn modelId="{B159753E-A9FF-4190-AA9E-35311095907C}" type="presOf" srcId="{2F80D952-F358-478E-9D2C-29CABBCC55AE}" destId="{2449B4C7-24ED-4772-A353-3532743E163F}" srcOrd="0" destOrd="0" presId="urn:microsoft.com/office/officeart/2005/8/layout/orgChart1"/>
    <dgm:cxn modelId="{2D992CEF-1C1C-490B-B6B5-3F5DEA8E3689}" type="presOf" srcId="{74770560-C4C0-457C-9E97-05EEC00B0408}" destId="{C496C147-48EC-409C-B570-69CF5308B332}" srcOrd="1" destOrd="0" presId="urn:microsoft.com/office/officeart/2005/8/layout/orgChart1"/>
    <dgm:cxn modelId="{BFD24A1E-09C4-4634-BF6C-10B2810ACBFE}" type="presOf" srcId="{8E5D4D04-645C-4AC1-ACB7-DB20DA07E3C7}" destId="{775BDB82-BA2C-435F-AEFD-3A55EF966993}" srcOrd="1" destOrd="0" presId="urn:microsoft.com/office/officeart/2005/8/layout/orgChart1"/>
    <dgm:cxn modelId="{338BFF2D-D82B-4D89-848F-739952F9F181}" type="presOf" srcId="{4BBC5A2B-1C20-420C-9331-A3A61F1F6F3B}" destId="{A7344796-DD30-45FD-B61E-FFCFC14A34A8}" srcOrd="0" destOrd="0" presId="urn:microsoft.com/office/officeart/2005/8/layout/orgChart1"/>
    <dgm:cxn modelId="{67AA89DA-C541-4BB8-93B4-AA1C5E3663EF}" type="presOf" srcId="{A00F2B41-F1D2-422F-8746-1CEBE2C21396}" destId="{DB83FEB7-D000-4A45-B628-A44609DD95C0}" srcOrd="1" destOrd="0" presId="urn:microsoft.com/office/officeart/2005/8/layout/orgChart1"/>
    <dgm:cxn modelId="{F4C7C40D-B88E-44F0-94CA-97AF8AEDE663}" srcId="{DC20896B-CE78-476B-AD33-45F60591F851}" destId="{74770560-C4C0-457C-9E97-05EEC00B0408}" srcOrd="0" destOrd="0" parTransId="{2F80D952-F358-478E-9D2C-29CABBCC55AE}" sibTransId="{61028698-CDD9-4F74-A404-D9F0EB99C257}"/>
    <dgm:cxn modelId="{4F8E947B-84AF-4154-8416-537D3D2CA942}" type="presOf" srcId="{94BC9974-F112-4E56-BE92-5F46C5378216}" destId="{E4AB63B9-11BE-432F-96A7-728EA24CCBB9}" srcOrd="0" destOrd="0" presId="urn:microsoft.com/office/officeart/2005/8/layout/orgChart1"/>
    <dgm:cxn modelId="{26BF2E0B-D439-4654-B9C5-298BF47ADF6B}" type="presOf" srcId="{74770560-C4C0-457C-9E97-05EEC00B0408}" destId="{58BAA641-FA82-433F-9E7D-7EA5DB0D36C9}" srcOrd="0" destOrd="0" presId="urn:microsoft.com/office/officeart/2005/8/layout/orgChart1"/>
    <dgm:cxn modelId="{FD6DA04A-6C72-4538-B43A-2BB900050BFE}" srcId="{DC20896B-CE78-476B-AD33-45F60591F851}" destId="{8E5D4D04-645C-4AC1-ACB7-DB20DA07E3C7}" srcOrd="2" destOrd="0" parTransId="{94BC9974-F112-4E56-BE92-5F46C5378216}" sibTransId="{882F7C8A-C0E6-44D4-A0B7-2CC9E187A145}"/>
    <dgm:cxn modelId="{1D1F0C94-C99C-4CD8-871B-FD5269DB862A}" type="presOf" srcId="{9B2AE53E-3FAB-49A8-9EA9-F97CF550C779}" destId="{427D21B0-EED7-4F80-B28A-E4525C5A9DD2}" srcOrd="0" destOrd="0" presId="urn:microsoft.com/office/officeart/2005/8/layout/orgChart1"/>
    <dgm:cxn modelId="{9617EE33-A9E5-4D17-A153-183FA8710541}" type="presOf" srcId="{A00F2B41-F1D2-422F-8746-1CEBE2C21396}" destId="{29A5D0D4-AB40-496D-9B81-EF8B1157BCF2}" srcOrd="0" destOrd="0" presId="urn:microsoft.com/office/officeart/2005/8/layout/orgChart1"/>
    <dgm:cxn modelId="{C959C098-2660-4A7D-87E3-B23E832D7377}" type="presOf" srcId="{8E5D4D04-645C-4AC1-ACB7-DB20DA07E3C7}" destId="{1A85F617-C484-4C7A-81B9-C01A5E2D1078}" srcOrd="0" destOrd="0" presId="urn:microsoft.com/office/officeart/2005/8/layout/orgChart1"/>
    <dgm:cxn modelId="{20B5A4B7-A784-4D5F-9A1F-3FE350364145}" type="presOf" srcId="{DC20896B-CE78-476B-AD33-45F60591F851}" destId="{705D161A-9594-441C-9C9D-27A1614CB1D3}" srcOrd="0" destOrd="0" presId="urn:microsoft.com/office/officeart/2005/8/layout/orgChart1"/>
    <dgm:cxn modelId="{A3DAF968-1871-4563-BEE2-64ACB057F66A}" type="presOf" srcId="{DC20896B-CE78-476B-AD33-45F60591F851}" destId="{1E3C865B-0936-4855-989E-0A5BD6FFDE44}" srcOrd="1" destOrd="0" presId="urn:microsoft.com/office/officeart/2005/8/layout/orgChart1"/>
    <dgm:cxn modelId="{03F59455-64E6-4888-A8DD-4A1050B03765}" srcId="{DC20896B-CE78-476B-AD33-45F60591F851}" destId="{A00F2B41-F1D2-422F-8746-1CEBE2C21396}" srcOrd="1" destOrd="0" parTransId="{4BBC5A2B-1C20-420C-9331-A3A61F1F6F3B}" sibTransId="{EE9FBDDF-1485-409E-B774-52DF346F62BF}"/>
    <dgm:cxn modelId="{A261F578-8CDF-4BAB-BE98-9CE56789E022}" type="presParOf" srcId="{427D21B0-EED7-4F80-B28A-E4525C5A9DD2}" destId="{19652024-7AE6-4EC6-9CD5-3D6B24EF720F}" srcOrd="0" destOrd="0" presId="urn:microsoft.com/office/officeart/2005/8/layout/orgChart1"/>
    <dgm:cxn modelId="{8D4536F3-266E-401C-8179-9D7774988D5D}" type="presParOf" srcId="{19652024-7AE6-4EC6-9CD5-3D6B24EF720F}" destId="{44F3BAE3-180D-45F8-8B39-39323228A858}" srcOrd="0" destOrd="0" presId="urn:microsoft.com/office/officeart/2005/8/layout/orgChart1"/>
    <dgm:cxn modelId="{F2441FD8-0997-4B72-8445-804317A6BA19}" type="presParOf" srcId="{44F3BAE3-180D-45F8-8B39-39323228A858}" destId="{705D161A-9594-441C-9C9D-27A1614CB1D3}" srcOrd="0" destOrd="0" presId="urn:microsoft.com/office/officeart/2005/8/layout/orgChart1"/>
    <dgm:cxn modelId="{877EA12F-65D8-4CB8-816C-9437D1C8E173}" type="presParOf" srcId="{44F3BAE3-180D-45F8-8B39-39323228A858}" destId="{1E3C865B-0936-4855-989E-0A5BD6FFDE44}" srcOrd="1" destOrd="0" presId="urn:microsoft.com/office/officeart/2005/8/layout/orgChart1"/>
    <dgm:cxn modelId="{0CE42731-22D9-4D40-8D92-2D9C90DEC8FF}" type="presParOf" srcId="{19652024-7AE6-4EC6-9CD5-3D6B24EF720F}" destId="{B6325D1D-FA82-4C37-8F61-E70C06B2BDE8}" srcOrd="1" destOrd="0" presId="urn:microsoft.com/office/officeart/2005/8/layout/orgChart1"/>
    <dgm:cxn modelId="{D6EB0A70-64FE-4DFE-B5DD-31C3037D686B}" type="presParOf" srcId="{B6325D1D-FA82-4C37-8F61-E70C06B2BDE8}" destId="{2449B4C7-24ED-4772-A353-3532743E163F}" srcOrd="0" destOrd="0" presId="urn:microsoft.com/office/officeart/2005/8/layout/orgChart1"/>
    <dgm:cxn modelId="{4FCD4437-B1AF-4C5F-8377-A9E4324518D9}" type="presParOf" srcId="{B6325D1D-FA82-4C37-8F61-E70C06B2BDE8}" destId="{6B267951-F255-4C3D-AD1B-B3BDCABBF123}" srcOrd="1" destOrd="0" presId="urn:microsoft.com/office/officeart/2005/8/layout/orgChart1"/>
    <dgm:cxn modelId="{86ED54B0-1A8D-42C6-AA37-007EB7E600E7}" type="presParOf" srcId="{6B267951-F255-4C3D-AD1B-B3BDCABBF123}" destId="{6EC8E662-C16A-4C17-802B-535CE4442BEB}" srcOrd="0" destOrd="0" presId="urn:microsoft.com/office/officeart/2005/8/layout/orgChart1"/>
    <dgm:cxn modelId="{9F00BB91-E248-4708-9E1A-3E02C405DC2C}" type="presParOf" srcId="{6EC8E662-C16A-4C17-802B-535CE4442BEB}" destId="{58BAA641-FA82-433F-9E7D-7EA5DB0D36C9}" srcOrd="0" destOrd="0" presId="urn:microsoft.com/office/officeart/2005/8/layout/orgChart1"/>
    <dgm:cxn modelId="{3059A3BC-19F1-4043-8577-E9B5A726705E}" type="presParOf" srcId="{6EC8E662-C16A-4C17-802B-535CE4442BEB}" destId="{C496C147-48EC-409C-B570-69CF5308B332}" srcOrd="1" destOrd="0" presId="urn:microsoft.com/office/officeart/2005/8/layout/orgChart1"/>
    <dgm:cxn modelId="{E7C60389-3195-4727-8BA3-8A58A9E90C2C}" type="presParOf" srcId="{6B267951-F255-4C3D-AD1B-B3BDCABBF123}" destId="{D253D387-A163-43E3-9256-FD3CAC560F50}" srcOrd="1" destOrd="0" presId="urn:microsoft.com/office/officeart/2005/8/layout/orgChart1"/>
    <dgm:cxn modelId="{2EB302E8-EA6E-4324-AA90-43848087CD50}" type="presParOf" srcId="{6B267951-F255-4C3D-AD1B-B3BDCABBF123}" destId="{6FD6D817-4E7A-4C78-ABCB-631F120220E0}" srcOrd="2" destOrd="0" presId="urn:microsoft.com/office/officeart/2005/8/layout/orgChart1"/>
    <dgm:cxn modelId="{0EF599A4-B0D7-4200-9CC0-41460B6F1D84}" type="presParOf" srcId="{B6325D1D-FA82-4C37-8F61-E70C06B2BDE8}" destId="{A7344796-DD30-45FD-B61E-FFCFC14A34A8}" srcOrd="2" destOrd="0" presId="urn:microsoft.com/office/officeart/2005/8/layout/orgChart1"/>
    <dgm:cxn modelId="{C30C62BD-4C54-4BA3-AA33-A3D56D453A3B}" type="presParOf" srcId="{B6325D1D-FA82-4C37-8F61-E70C06B2BDE8}" destId="{A20656F5-421A-4AC9-A5FA-2E2EF945E58E}" srcOrd="3" destOrd="0" presId="urn:microsoft.com/office/officeart/2005/8/layout/orgChart1"/>
    <dgm:cxn modelId="{FC61BF41-BDB5-4F38-8B83-F3A715035246}" type="presParOf" srcId="{A20656F5-421A-4AC9-A5FA-2E2EF945E58E}" destId="{51938F9A-F794-479E-86E5-AD10CF76415C}" srcOrd="0" destOrd="0" presId="urn:microsoft.com/office/officeart/2005/8/layout/orgChart1"/>
    <dgm:cxn modelId="{905670AD-74D8-4A03-99B5-4ECD4F0CA908}" type="presParOf" srcId="{51938F9A-F794-479E-86E5-AD10CF76415C}" destId="{29A5D0D4-AB40-496D-9B81-EF8B1157BCF2}" srcOrd="0" destOrd="0" presId="urn:microsoft.com/office/officeart/2005/8/layout/orgChart1"/>
    <dgm:cxn modelId="{3D9B1720-B8DB-423B-80A2-B89A5DA19EBA}" type="presParOf" srcId="{51938F9A-F794-479E-86E5-AD10CF76415C}" destId="{DB83FEB7-D000-4A45-B628-A44609DD95C0}" srcOrd="1" destOrd="0" presId="urn:microsoft.com/office/officeart/2005/8/layout/orgChart1"/>
    <dgm:cxn modelId="{5E683EA1-CD23-4562-86F2-E63689376518}" type="presParOf" srcId="{A20656F5-421A-4AC9-A5FA-2E2EF945E58E}" destId="{1E901CB0-B283-4A9C-85E9-975205B859D0}" srcOrd="1" destOrd="0" presId="urn:microsoft.com/office/officeart/2005/8/layout/orgChart1"/>
    <dgm:cxn modelId="{C84B9288-CAE6-4501-BDA0-DBF76764B78B}" type="presParOf" srcId="{A20656F5-421A-4AC9-A5FA-2E2EF945E58E}" destId="{37499869-1FFB-47A0-A1BB-23C64A514032}" srcOrd="2" destOrd="0" presId="urn:microsoft.com/office/officeart/2005/8/layout/orgChart1"/>
    <dgm:cxn modelId="{C1A3698E-769F-4417-938E-E694D585C84E}" type="presParOf" srcId="{B6325D1D-FA82-4C37-8F61-E70C06B2BDE8}" destId="{E4AB63B9-11BE-432F-96A7-728EA24CCBB9}" srcOrd="4" destOrd="0" presId="urn:microsoft.com/office/officeart/2005/8/layout/orgChart1"/>
    <dgm:cxn modelId="{47548B61-9BC8-492C-BF58-FC8EAC4DD86A}" type="presParOf" srcId="{B6325D1D-FA82-4C37-8F61-E70C06B2BDE8}" destId="{F6EBCF3E-C1DC-43DF-BAA5-E3829254C57D}" srcOrd="5" destOrd="0" presId="urn:microsoft.com/office/officeart/2005/8/layout/orgChart1"/>
    <dgm:cxn modelId="{095EBCBA-2D13-4649-9D07-5C23F51F73E6}" type="presParOf" srcId="{F6EBCF3E-C1DC-43DF-BAA5-E3829254C57D}" destId="{C3A65891-844A-40AE-A03A-27ED3A3043F3}" srcOrd="0" destOrd="0" presId="urn:microsoft.com/office/officeart/2005/8/layout/orgChart1"/>
    <dgm:cxn modelId="{0D7866FE-F611-453A-8E56-55F2829498CA}" type="presParOf" srcId="{C3A65891-844A-40AE-A03A-27ED3A3043F3}" destId="{1A85F617-C484-4C7A-81B9-C01A5E2D1078}" srcOrd="0" destOrd="0" presId="urn:microsoft.com/office/officeart/2005/8/layout/orgChart1"/>
    <dgm:cxn modelId="{23ABF91C-67F6-494A-AB28-E22759C648E7}" type="presParOf" srcId="{C3A65891-844A-40AE-A03A-27ED3A3043F3}" destId="{775BDB82-BA2C-435F-AEFD-3A55EF966993}" srcOrd="1" destOrd="0" presId="urn:microsoft.com/office/officeart/2005/8/layout/orgChart1"/>
    <dgm:cxn modelId="{1DA47026-E826-469D-8225-526B297BCBDD}" type="presParOf" srcId="{F6EBCF3E-C1DC-43DF-BAA5-E3829254C57D}" destId="{1F2603CA-840E-400B-ADAB-8F4D097B857E}" srcOrd="1" destOrd="0" presId="urn:microsoft.com/office/officeart/2005/8/layout/orgChart1"/>
    <dgm:cxn modelId="{D5CD7B74-B9CE-42EC-80F3-D9087E9199DC}" type="presParOf" srcId="{F6EBCF3E-C1DC-43DF-BAA5-E3829254C57D}" destId="{5F5D772C-0E73-46CE-B15E-5213CE618BB0}" srcOrd="2" destOrd="0" presId="urn:microsoft.com/office/officeart/2005/8/layout/orgChart1"/>
    <dgm:cxn modelId="{36B49085-6983-4B2E-9054-F1FF725558DD}" type="presParOf" srcId="{19652024-7AE6-4EC6-9CD5-3D6B24EF720F}" destId="{A8E0205E-074F-41B9-91F4-C384E42FD3D0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2AE53E-3FAB-49A8-9EA9-F97CF550C77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C20896B-CE78-476B-AD33-45F60591F851}">
      <dgm:prSet phldrT="[Texte]" custT="1"/>
      <dgm:spPr/>
      <dgm:t>
        <a:bodyPr/>
        <a:lstStyle/>
        <a:p>
          <a:r>
            <a:rPr lang="fr-FR" sz="2800" dirty="0" smtClean="0"/>
            <a:t>SPMT</a:t>
          </a:r>
          <a:endParaRPr lang="fr-FR" sz="2800" dirty="0"/>
        </a:p>
      </dgm:t>
    </dgm:pt>
    <dgm:pt modelId="{B0EF3EA0-D0D8-4269-8D6C-0EC85195EDCF}" type="parTrans" cxnId="{875071C5-55D8-42D4-A196-A8474A2DEA3C}">
      <dgm:prSet/>
      <dgm:spPr/>
      <dgm:t>
        <a:bodyPr/>
        <a:lstStyle/>
        <a:p>
          <a:endParaRPr lang="fr-FR"/>
        </a:p>
      </dgm:t>
    </dgm:pt>
    <dgm:pt modelId="{62E31A8A-C8A3-42A1-8671-4F43FC7C930B}" type="sibTrans" cxnId="{875071C5-55D8-42D4-A196-A8474A2DEA3C}">
      <dgm:prSet/>
      <dgm:spPr/>
      <dgm:t>
        <a:bodyPr/>
        <a:lstStyle/>
        <a:p>
          <a:endParaRPr lang="fr-FR"/>
        </a:p>
      </dgm:t>
    </dgm:pt>
    <dgm:pt modelId="{74770560-C4C0-457C-9E97-05EEC00B0408}">
      <dgm:prSet phldrT="[Texte]" custT="1"/>
      <dgm:spPr/>
      <dgm:t>
        <a:bodyPr/>
        <a:lstStyle/>
        <a:p>
          <a:r>
            <a:rPr lang="en-US" sz="2000" dirty="0" smtClean="0"/>
            <a:t>Division </a:t>
          </a:r>
          <a:r>
            <a:rPr lang="fr-FR" sz="2000" noProof="0" dirty="0" smtClean="0"/>
            <a:t>Médecine</a:t>
          </a:r>
          <a:r>
            <a:rPr lang="en-US" sz="2000" dirty="0" smtClean="0"/>
            <a:t> </a:t>
          </a:r>
          <a:r>
            <a:rPr lang="en-US" sz="2000" dirty="0" err="1" smtClean="0"/>
            <a:t>Traditionnelle</a:t>
          </a:r>
          <a:endParaRPr lang="fr-FR" sz="2000" dirty="0"/>
        </a:p>
      </dgm:t>
    </dgm:pt>
    <dgm:pt modelId="{2F80D952-F358-478E-9D2C-29CABBCC55AE}" type="parTrans" cxnId="{F4C7C40D-B88E-44F0-94CA-97AF8AEDE663}">
      <dgm:prSet/>
      <dgm:spPr/>
      <dgm:t>
        <a:bodyPr/>
        <a:lstStyle/>
        <a:p>
          <a:endParaRPr lang="fr-FR"/>
        </a:p>
      </dgm:t>
    </dgm:pt>
    <dgm:pt modelId="{61028698-CDD9-4F74-A404-D9F0EB99C257}" type="sibTrans" cxnId="{F4C7C40D-B88E-44F0-94CA-97AF8AEDE663}">
      <dgm:prSet/>
      <dgm:spPr/>
      <dgm:t>
        <a:bodyPr/>
        <a:lstStyle/>
        <a:p>
          <a:endParaRPr lang="fr-FR"/>
        </a:p>
      </dgm:t>
    </dgm:pt>
    <dgm:pt modelId="{A00F2B41-F1D2-422F-8746-1CEBE2C21396}">
      <dgm:prSet phldrT="[Texte]" custT="1"/>
      <dgm:spPr/>
      <dgm:t>
        <a:bodyPr/>
        <a:lstStyle/>
        <a:p>
          <a:r>
            <a:rPr lang="fr-FR" sz="2000" dirty="0" smtClean="0"/>
            <a:t>Division</a:t>
          </a:r>
          <a:r>
            <a:rPr lang="fr-FR" sz="2000" baseline="0" dirty="0" smtClean="0"/>
            <a:t> Médecine Complémentaire et Recherche</a:t>
          </a:r>
          <a:endParaRPr lang="fr-FR" sz="2000" dirty="0"/>
        </a:p>
      </dgm:t>
    </dgm:pt>
    <dgm:pt modelId="{4BBC5A2B-1C20-420C-9331-A3A61F1F6F3B}" type="parTrans" cxnId="{03F59455-64E6-4888-A8DD-4A1050B03765}">
      <dgm:prSet/>
      <dgm:spPr/>
      <dgm:t>
        <a:bodyPr/>
        <a:lstStyle/>
        <a:p>
          <a:endParaRPr lang="fr-FR"/>
        </a:p>
      </dgm:t>
    </dgm:pt>
    <dgm:pt modelId="{EE9FBDDF-1485-409E-B774-52DF346F62BF}" type="sibTrans" cxnId="{03F59455-64E6-4888-A8DD-4A1050B03765}">
      <dgm:prSet/>
      <dgm:spPr/>
      <dgm:t>
        <a:bodyPr/>
        <a:lstStyle/>
        <a:p>
          <a:endParaRPr lang="fr-FR"/>
        </a:p>
      </dgm:t>
    </dgm:pt>
    <dgm:pt modelId="{8E5D4D04-645C-4AC1-ACB7-DB20DA07E3C7}">
      <dgm:prSet phldrT="[Texte]" custT="1"/>
      <dgm:spPr/>
      <dgm:t>
        <a:bodyPr/>
        <a:lstStyle/>
        <a:p>
          <a:r>
            <a:rPr lang="en-US" sz="2000" dirty="0" smtClean="0"/>
            <a:t>Division </a:t>
          </a:r>
          <a:r>
            <a:rPr lang="en-US" sz="2000" dirty="0" err="1" smtClean="0"/>
            <a:t>Pharmacopée</a:t>
          </a:r>
          <a:endParaRPr lang="fr-FR" sz="2000" dirty="0"/>
        </a:p>
      </dgm:t>
    </dgm:pt>
    <dgm:pt modelId="{94BC9974-F112-4E56-BE92-5F46C5378216}" type="parTrans" cxnId="{FD6DA04A-6C72-4538-B43A-2BB900050BFE}">
      <dgm:prSet/>
      <dgm:spPr/>
      <dgm:t>
        <a:bodyPr/>
        <a:lstStyle/>
        <a:p>
          <a:endParaRPr lang="fr-FR"/>
        </a:p>
      </dgm:t>
    </dgm:pt>
    <dgm:pt modelId="{882F7C8A-C0E6-44D4-A0B7-2CC9E187A145}" type="sibTrans" cxnId="{FD6DA04A-6C72-4538-B43A-2BB900050BFE}">
      <dgm:prSet/>
      <dgm:spPr/>
      <dgm:t>
        <a:bodyPr/>
        <a:lstStyle/>
        <a:p>
          <a:endParaRPr lang="fr-FR"/>
        </a:p>
      </dgm:t>
    </dgm:pt>
    <dgm:pt modelId="{427D21B0-EED7-4F80-B28A-E4525C5A9DD2}" type="pres">
      <dgm:prSet presAssocID="{9B2AE53E-3FAB-49A8-9EA9-F97CF550C77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9652024-7AE6-4EC6-9CD5-3D6B24EF720F}" type="pres">
      <dgm:prSet presAssocID="{DC20896B-CE78-476B-AD33-45F60591F851}" presName="hierRoot1" presStyleCnt="0">
        <dgm:presLayoutVars>
          <dgm:hierBranch val="init"/>
        </dgm:presLayoutVars>
      </dgm:prSet>
      <dgm:spPr/>
    </dgm:pt>
    <dgm:pt modelId="{44F3BAE3-180D-45F8-8B39-39323228A858}" type="pres">
      <dgm:prSet presAssocID="{DC20896B-CE78-476B-AD33-45F60591F851}" presName="rootComposite1" presStyleCnt="0"/>
      <dgm:spPr/>
    </dgm:pt>
    <dgm:pt modelId="{705D161A-9594-441C-9C9D-27A1614CB1D3}" type="pres">
      <dgm:prSet presAssocID="{DC20896B-CE78-476B-AD33-45F60591F851}" presName="rootText1" presStyleLbl="node0" presStyleIdx="0" presStyleCnt="1" custLinFactNeighborX="155" custLinFactNeighborY="-742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E3C865B-0936-4855-989E-0A5BD6FFDE44}" type="pres">
      <dgm:prSet presAssocID="{DC20896B-CE78-476B-AD33-45F60591F851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6325D1D-FA82-4C37-8F61-E70C06B2BDE8}" type="pres">
      <dgm:prSet presAssocID="{DC20896B-CE78-476B-AD33-45F60591F851}" presName="hierChild2" presStyleCnt="0"/>
      <dgm:spPr/>
    </dgm:pt>
    <dgm:pt modelId="{2449B4C7-24ED-4772-A353-3532743E163F}" type="pres">
      <dgm:prSet presAssocID="{2F80D952-F358-478E-9D2C-29CABBCC55AE}" presName="Name37" presStyleLbl="parChTrans1D2" presStyleIdx="0" presStyleCnt="3"/>
      <dgm:spPr/>
      <dgm:t>
        <a:bodyPr/>
        <a:lstStyle/>
        <a:p>
          <a:endParaRPr lang="fr-FR"/>
        </a:p>
      </dgm:t>
    </dgm:pt>
    <dgm:pt modelId="{6B267951-F255-4C3D-AD1B-B3BDCABBF123}" type="pres">
      <dgm:prSet presAssocID="{74770560-C4C0-457C-9E97-05EEC00B0408}" presName="hierRoot2" presStyleCnt="0">
        <dgm:presLayoutVars>
          <dgm:hierBranch val="init"/>
        </dgm:presLayoutVars>
      </dgm:prSet>
      <dgm:spPr/>
    </dgm:pt>
    <dgm:pt modelId="{6EC8E662-C16A-4C17-802B-535CE4442BEB}" type="pres">
      <dgm:prSet presAssocID="{74770560-C4C0-457C-9E97-05EEC00B0408}" presName="rootComposite" presStyleCnt="0"/>
      <dgm:spPr/>
    </dgm:pt>
    <dgm:pt modelId="{58BAA641-FA82-433F-9E7D-7EA5DB0D36C9}" type="pres">
      <dgm:prSet presAssocID="{74770560-C4C0-457C-9E97-05EEC00B0408}" presName="rootText" presStyleLbl="node2" presStyleIdx="0" presStyleCnt="3" custScaleX="8188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496C147-48EC-409C-B570-69CF5308B332}" type="pres">
      <dgm:prSet presAssocID="{74770560-C4C0-457C-9E97-05EEC00B0408}" presName="rootConnector" presStyleLbl="node2" presStyleIdx="0" presStyleCnt="3"/>
      <dgm:spPr/>
      <dgm:t>
        <a:bodyPr/>
        <a:lstStyle/>
        <a:p>
          <a:endParaRPr lang="fr-FR"/>
        </a:p>
      </dgm:t>
    </dgm:pt>
    <dgm:pt modelId="{D253D387-A163-43E3-9256-FD3CAC560F50}" type="pres">
      <dgm:prSet presAssocID="{74770560-C4C0-457C-9E97-05EEC00B0408}" presName="hierChild4" presStyleCnt="0"/>
      <dgm:spPr/>
    </dgm:pt>
    <dgm:pt modelId="{6FD6D817-4E7A-4C78-ABCB-631F120220E0}" type="pres">
      <dgm:prSet presAssocID="{74770560-C4C0-457C-9E97-05EEC00B0408}" presName="hierChild5" presStyleCnt="0"/>
      <dgm:spPr/>
    </dgm:pt>
    <dgm:pt modelId="{A7344796-DD30-45FD-B61E-FFCFC14A34A8}" type="pres">
      <dgm:prSet presAssocID="{4BBC5A2B-1C20-420C-9331-A3A61F1F6F3B}" presName="Name37" presStyleLbl="parChTrans1D2" presStyleIdx="1" presStyleCnt="3"/>
      <dgm:spPr/>
      <dgm:t>
        <a:bodyPr/>
        <a:lstStyle/>
        <a:p>
          <a:endParaRPr lang="fr-FR"/>
        </a:p>
      </dgm:t>
    </dgm:pt>
    <dgm:pt modelId="{A20656F5-421A-4AC9-A5FA-2E2EF945E58E}" type="pres">
      <dgm:prSet presAssocID="{A00F2B41-F1D2-422F-8746-1CEBE2C21396}" presName="hierRoot2" presStyleCnt="0">
        <dgm:presLayoutVars>
          <dgm:hierBranch val="init"/>
        </dgm:presLayoutVars>
      </dgm:prSet>
      <dgm:spPr/>
    </dgm:pt>
    <dgm:pt modelId="{51938F9A-F794-479E-86E5-AD10CF76415C}" type="pres">
      <dgm:prSet presAssocID="{A00F2B41-F1D2-422F-8746-1CEBE2C21396}" presName="rootComposite" presStyleCnt="0"/>
      <dgm:spPr/>
    </dgm:pt>
    <dgm:pt modelId="{29A5D0D4-AB40-496D-9B81-EF8B1157BCF2}" type="pres">
      <dgm:prSet presAssocID="{A00F2B41-F1D2-422F-8746-1CEBE2C21396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B83FEB7-D000-4A45-B628-A44609DD95C0}" type="pres">
      <dgm:prSet presAssocID="{A00F2B41-F1D2-422F-8746-1CEBE2C21396}" presName="rootConnector" presStyleLbl="node2" presStyleIdx="1" presStyleCnt="3"/>
      <dgm:spPr/>
      <dgm:t>
        <a:bodyPr/>
        <a:lstStyle/>
        <a:p>
          <a:endParaRPr lang="fr-FR"/>
        </a:p>
      </dgm:t>
    </dgm:pt>
    <dgm:pt modelId="{1E901CB0-B283-4A9C-85E9-975205B859D0}" type="pres">
      <dgm:prSet presAssocID="{A00F2B41-F1D2-422F-8746-1CEBE2C21396}" presName="hierChild4" presStyleCnt="0"/>
      <dgm:spPr/>
    </dgm:pt>
    <dgm:pt modelId="{37499869-1FFB-47A0-A1BB-23C64A514032}" type="pres">
      <dgm:prSet presAssocID="{A00F2B41-F1D2-422F-8746-1CEBE2C21396}" presName="hierChild5" presStyleCnt="0"/>
      <dgm:spPr/>
    </dgm:pt>
    <dgm:pt modelId="{E4AB63B9-11BE-432F-96A7-728EA24CCBB9}" type="pres">
      <dgm:prSet presAssocID="{94BC9974-F112-4E56-BE92-5F46C5378216}" presName="Name37" presStyleLbl="parChTrans1D2" presStyleIdx="2" presStyleCnt="3"/>
      <dgm:spPr/>
      <dgm:t>
        <a:bodyPr/>
        <a:lstStyle/>
        <a:p>
          <a:endParaRPr lang="fr-FR"/>
        </a:p>
      </dgm:t>
    </dgm:pt>
    <dgm:pt modelId="{F6EBCF3E-C1DC-43DF-BAA5-E3829254C57D}" type="pres">
      <dgm:prSet presAssocID="{8E5D4D04-645C-4AC1-ACB7-DB20DA07E3C7}" presName="hierRoot2" presStyleCnt="0">
        <dgm:presLayoutVars>
          <dgm:hierBranch val="init"/>
        </dgm:presLayoutVars>
      </dgm:prSet>
      <dgm:spPr/>
    </dgm:pt>
    <dgm:pt modelId="{C3A65891-844A-40AE-A03A-27ED3A3043F3}" type="pres">
      <dgm:prSet presAssocID="{8E5D4D04-645C-4AC1-ACB7-DB20DA07E3C7}" presName="rootComposite" presStyleCnt="0"/>
      <dgm:spPr/>
    </dgm:pt>
    <dgm:pt modelId="{1A85F617-C484-4C7A-81B9-C01A5E2D1078}" type="pres">
      <dgm:prSet presAssocID="{8E5D4D04-645C-4AC1-ACB7-DB20DA07E3C7}" presName="rootText" presStyleLbl="node2" presStyleIdx="2" presStyleCnt="3" custScaleX="117762" custScaleY="12397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75BDB82-BA2C-435F-AEFD-3A55EF966993}" type="pres">
      <dgm:prSet presAssocID="{8E5D4D04-645C-4AC1-ACB7-DB20DA07E3C7}" presName="rootConnector" presStyleLbl="node2" presStyleIdx="2" presStyleCnt="3"/>
      <dgm:spPr/>
      <dgm:t>
        <a:bodyPr/>
        <a:lstStyle/>
        <a:p>
          <a:endParaRPr lang="fr-FR"/>
        </a:p>
      </dgm:t>
    </dgm:pt>
    <dgm:pt modelId="{1F2603CA-840E-400B-ADAB-8F4D097B857E}" type="pres">
      <dgm:prSet presAssocID="{8E5D4D04-645C-4AC1-ACB7-DB20DA07E3C7}" presName="hierChild4" presStyleCnt="0"/>
      <dgm:spPr/>
    </dgm:pt>
    <dgm:pt modelId="{5F5D772C-0E73-46CE-B15E-5213CE618BB0}" type="pres">
      <dgm:prSet presAssocID="{8E5D4D04-645C-4AC1-ACB7-DB20DA07E3C7}" presName="hierChild5" presStyleCnt="0"/>
      <dgm:spPr/>
    </dgm:pt>
    <dgm:pt modelId="{A8E0205E-074F-41B9-91F4-C384E42FD3D0}" type="pres">
      <dgm:prSet presAssocID="{DC20896B-CE78-476B-AD33-45F60591F851}" presName="hierChild3" presStyleCnt="0"/>
      <dgm:spPr/>
    </dgm:pt>
  </dgm:ptLst>
  <dgm:cxnLst>
    <dgm:cxn modelId="{57FDD8EA-76A6-44D6-8540-305B7B6FAA96}" type="presOf" srcId="{94BC9974-F112-4E56-BE92-5F46C5378216}" destId="{E4AB63B9-11BE-432F-96A7-728EA24CCBB9}" srcOrd="0" destOrd="0" presId="urn:microsoft.com/office/officeart/2005/8/layout/orgChart1"/>
    <dgm:cxn modelId="{A39562EB-3080-4CC1-9F66-BFFDAED19342}" type="presOf" srcId="{74770560-C4C0-457C-9E97-05EEC00B0408}" destId="{58BAA641-FA82-433F-9E7D-7EA5DB0D36C9}" srcOrd="0" destOrd="0" presId="urn:microsoft.com/office/officeart/2005/8/layout/orgChart1"/>
    <dgm:cxn modelId="{875071C5-55D8-42D4-A196-A8474A2DEA3C}" srcId="{9B2AE53E-3FAB-49A8-9EA9-F97CF550C779}" destId="{DC20896B-CE78-476B-AD33-45F60591F851}" srcOrd="0" destOrd="0" parTransId="{B0EF3EA0-D0D8-4269-8D6C-0EC85195EDCF}" sibTransId="{62E31A8A-C8A3-42A1-8671-4F43FC7C930B}"/>
    <dgm:cxn modelId="{9BE56042-985B-4E45-AEDB-B01E39A5B5F9}" type="presOf" srcId="{8E5D4D04-645C-4AC1-ACB7-DB20DA07E3C7}" destId="{1A85F617-C484-4C7A-81B9-C01A5E2D1078}" srcOrd="0" destOrd="0" presId="urn:microsoft.com/office/officeart/2005/8/layout/orgChart1"/>
    <dgm:cxn modelId="{47FFCA6E-CC68-4FD1-8CB5-D2CDC539E244}" type="presOf" srcId="{2F80D952-F358-478E-9D2C-29CABBCC55AE}" destId="{2449B4C7-24ED-4772-A353-3532743E163F}" srcOrd="0" destOrd="0" presId="urn:microsoft.com/office/officeart/2005/8/layout/orgChart1"/>
    <dgm:cxn modelId="{3F876557-2AF1-46A2-9287-9C9C93EBCA0C}" type="presOf" srcId="{DC20896B-CE78-476B-AD33-45F60591F851}" destId="{1E3C865B-0936-4855-989E-0A5BD6FFDE44}" srcOrd="1" destOrd="0" presId="urn:microsoft.com/office/officeart/2005/8/layout/orgChart1"/>
    <dgm:cxn modelId="{EF60F94F-3DA5-461B-9162-6FD2D021F5CF}" type="presOf" srcId="{74770560-C4C0-457C-9E97-05EEC00B0408}" destId="{C496C147-48EC-409C-B570-69CF5308B332}" srcOrd="1" destOrd="0" presId="urn:microsoft.com/office/officeart/2005/8/layout/orgChart1"/>
    <dgm:cxn modelId="{03F59455-64E6-4888-A8DD-4A1050B03765}" srcId="{DC20896B-CE78-476B-AD33-45F60591F851}" destId="{A00F2B41-F1D2-422F-8746-1CEBE2C21396}" srcOrd="1" destOrd="0" parTransId="{4BBC5A2B-1C20-420C-9331-A3A61F1F6F3B}" sibTransId="{EE9FBDDF-1485-409E-B774-52DF346F62BF}"/>
    <dgm:cxn modelId="{83289E3D-FA5F-4019-A4E8-12014F5FF6C5}" type="presOf" srcId="{DC20896B-CE78-476B-AD33-45F60591F851}" destId="{705D161A-9594-441C-9C9D-27A1614CB1D3}" srcOrd="0" destOrd="0" presId="urn:microsoft.com/office/officeart/2005/8/layout/orgChart1"/>
    <dgm:cxn modelId="{9C0374C2-1C08-4288-9937-4B74937416D7}" type="presOf" srcId="{8E5D4D04-645C-4AC1-ACB7-DB20DA07E3C7}" destId="{775BDB82-BA2C-435F-AEFD-3A55EF966993}" srcOrd="1" destOrd="0" presId="urn:microsoft.com/office/officeart/2005/8/layout/orgChart1"/>
    <dgm:cxn modelId="{AAB401AF-95E7-466A-A55D-55498B8CF518}" type="presOf" srcId="{A00F2B41-F1D2-422F-8746-1CEBE2C21396}" destId="{29A5D0D4-AB40-496D-9B81-EF8B1157BCF2}" srcOrd="0" destOrd="0" presId="urn:microsoft.com/office/officeart/2005/8/layout/orgChart1"/>
    <dgm:cxn modelId="{FD6DA04A-6C72-4538-B43A-2BB900050BFE}" srcId="{DC20896B-CE78-476B-AD33-45F60591F851}" destId="{8E5D4D04-645C-4AC1-ACB7-DB20DA07E3C7}" srcOrd="2" destOrd="0" parTransId="{94BC9974-F112-4E56-BE92-5F46C5378216}" sibTransId="{882F7C8A-C0E6-44D4-A0B7-2CC9E187A145}"/>
    <dgm:cxn modelId="{F4C7C40D-B88E-44F0-94CA-97AF8AEDE663}" srcId="{DC20896B-CE78-476B-AD33-45F60591F851}" destId="{74770560-C4C0-457C-9E97-05EEC00B0408}" srcOrd="0" destOrd="0" parTransId="{2F80D952-F358-478E-9D2C-29CABBCC55AE}" sibTransId="{61028698-CDD9-4F74-A404-D9F0EB99C257}"/>
    <dgm:cxn modelId="{D688296D-F234-4D5E-85B8-6F4D6CE68F8A}" type="presOf" srcId="{A00F2B41-F1D2-422F-8746-1CEBE2C21396}" destId="{DB83FEB7-D000-4A45-B628-A44609DD95C0}" srcOrd="1" destOrd="0" presId="urn:microsoft.com/office/officeart/2005/8/layout/orgChart1"/>
    <dgm:cxn modelId="{57A01E0F-9F4B-4732-A6F0-7A30B78A9089}" type="presOf" srcId="{9B2AE53E-3FAB-49A8-9EA9-F97CF550C779}" destId="{427D21B0-EED7-4F80-B28A-E4525C5A9DD2}" srcOrd="0" destOrd="0" presId="urn:microsoft.com/office/officeart/2005/8/layout/orgChart1"/>
    <dgm:cxn modelId="{7A2450C1-40E4-47C8-828E-66669C737465}" type="presOf" srcId="{4BBC5A2B-1C20-420C-9331-A3A61F1F6F3B}" destId="{A7344796-DD30-45FD-B61E-FFCFC14A34A8}" srcOrd="0" destOrd="0" presId="urn:microsoft.com/office/officeart/2005/8/layout/orgChart1"/>
    <dgm:cxn modelId="{5AC375EB-C1D0-4A1F-B231-7B14E305CE23}" type="presParOf" srcId="{427D21B0-EED7-4F80-B28A-E4525C5A9DD2}" destId="{19652024-7AE6-4EC6-9CD5-3D6B24EF720F}" srcOrd="0" destOrd="0" presId="urn:microsoft.com/office/officeart/2005/8/layout/orgChart1"/>
    <dgm:cxn modelId="{61573B59-B88A-4D6D-B1A2-2491CCE0F479}" type="presParOf" srcId="{19652024-7AE6-4EC6-9CD5-3D6B24EF720F}" destId="{44F3BAE3-180D-45F8-8B39-39323228A858}" srcOrd="0" destOrd="0" presId="urn:microsoft.com/office/officeart/2005/8/layout/orgChart1"/>
    <dgm:cxn modelId="{86C7CD77-7024-4CA8-9473-1E79C0A1C905}" type="presParOf" srcId="{44F3BAE3-180D-45F8-8B39-39323228A858}" destId="{705D161A-9594-441C-9C9D-27A1614CB1D3}" srcOrd="0" destOrd="0" presId="urn:microsoft.com/office/officeart/2005/8/layout/orgChart1"/>
    <dgm:cxn modelId="{6CBEA022-BB05-4288-B462-66B655169DBD}" type="presParOf" srcId="{44F3BAE3-180D-45F8-8B39-39323228A858}" destId="{1E3C865B-0936-4855-989E-0A5BD6FFDE44}" srcOrd="1" destOrd="0" presId="urn:microsoft.com/office/officeart/2005/8/layout/orgChart1"/>
    <dgm:cxn modelId="{033FD52A-9F04-40DB-8339-DE5D79493CDA}" type="presParOf" srcId="{19652024-7AE6-4EC6-9CD5-3D6B24EF720F}" destId="{B6325D1D-FA82-4C37-8F61-E70C06B2BDE8}" srcOrd="1" destOrd="0" presId="urn:microsoft.com/office/officeart/2005/8/layout/orgChart1"/>
    <dgm:cxn modelId="{11504756-97A4-4251-AB24-1B1DB94C67CE}" type="presParOf" srcId="{B6325D1D-FA82-4C37-8F61-E70C06B2BDE8}" destId="{2449B4C7-24ED-4772-A353-3532743E163F}" srcOrd="0" destOrd="0" presId="urn:microsoft.com/office/officeart/2005/8/layout/orgChart1"/>
    <dgm:cxn modelId="{E1F56A0B-7806-45F6-9480-0750C66F178C}" type="presParOf" srcId="{B6325D1D-FA82-4C37-8F61-E70C06B2BDE8}" destId="{6B267951-F255-4C3D-AD1B-B3BDCABBF123}" srcOrd="1" destOrd="0" presId="urn:microsoft.com/office/officeart/2005/8/layout/orgChart1"/>
    <dgm:cxn modelId="{2F308C65-9AB8-4D32-AB99-42203423FD87}" type="presParOf" srcId="{6B267951-F255-4C3D-AD1B-B3BDCABBF123}" destId="{6EC8E662-C16A-4C17-802B-535CE4442BEB}" srcOrd="0" destOrd="0" presId="urn:microsoft.com/office/officeart/2005/8/layout/orgChart1"/>
    <dgm:cxn modelId="{51A6CFE9-ABCB-48E3-A6BB-0572FC47A2DC}" type="presParOf" srcId="{6EC8E662-C16A-4C17-802B-535CE4442BEB}" destId="{58BAA641-FA82-433F-9E7D-7EA5DB0D36C9}" srcOrd="0" destOrd="0" presId="urn:microsoft.com/office/officeart/2005/8/layout/orgChart1"/>
    <dgm:cxn modelId="{AB0158E7-D2D4-4D21-9E7F-3B80385265FF}" type="presParOf" srcId="{6EC8E662-C16A-4C17-802B-535CE4442BEB}" destId="{C496C147-48EC-409C-B570-69CF5308B332}" srcOrd="1" destOrd="0" presId="urn:microsoft.com/office/officeart/2005/8/layout/orgChart1"/>
    <dgm:cxn modelId="{1AB18DE8-63C1-44B1-ACFE-73E2502B85B7}" type="presParOf" srcId="{6B267951-F255-4C3D-AD1B-B3BDCABBF123}" destId="{D253D387-A163-43E3-9256-FD3CAC560F50}" srcOrd="1" destOrd="0" presId="urn:microsoft.com/office/officeart/2005/8/layout/orgChart1"/>
    <dgm:cxn modelId="{5EE099FA-80A7-4BD2-98AD-C0623172B25F}" type="presParOf" srcId="{6B267951-F255-4C3D-AD1B-B3BDCABBF123}" destId="{6FD6D817-4E7A-4C78-ABCB-631F120220E0}" srcOrd="2" destOrd="0" presId="urn:microsoft.com/office/officeart/2005/8/layout/orgChart1"/>
    <dgm:cxn modelId="{DDF029D5-DC28-4D6B-A0DA-F2EA7B6D92BA}" type="presParOf" srcId="{B6325D1D-FA82-4C37-8F61-E70C06B2BDE8}" destId="{A7344796-DD30-45FD-B61E-FFCFC14A34A8}" srcOrd="2" destOrd="0" presId="urn:microsoft.com/office/officeart/2005/8/layout/orgChart1"/>
    <dgm:cxn modelId="{BFB134EE-30DF-4FD3-BE25-BEA55520703B}" type="presParOf" srcId="{B6325D1D-FA82-4C37-8F61-E70C06B2BDE8}" destId="{A20656F5-421A-4AC9-A5FA-2E2EF945E58E}" srcOrd="3" destOrd="0" presId="urn:microsoft.com/office/officeart/2005/8/layout/orgChart1"/>
    <dgm:cxn modelId="{CDB98020-031C-40D4-B3E7-29D638ECCC62}" type="presParOf" srcId="{A20656F5-421A-4AC9-A5FA-2E2EF945E58E}" destId="{51938F9A-F794-479E-86E5-AD10CF76415C}" srcOrd="0" destOrd="0" presId="urn:microsoft.com/office/officeart/2005/8/layout/orgChart1"/>
    <dgm:cxn modelId="{937AB511-A598-45D0-BD3E-092A199DF80B}" type="presParOf" srcId="{51938F9A-F794-479E-86E5-AD10CF76415C}" destId="{29A5D0D4-AB40-496D-9B81-EF8B1157BCF2}" srcOrd="0" destOrd="0" presId="urn:microsoft.com/office/officeart/2005/8/layout/orgChart1"/>
    <dgm:cxn modelId="{3ADA419F-0F62-4A6B-8389-89B1C98DEDBE}" type="presParOf" srcId="{51938F9A-F794-479E-86E5-AD10CF76415C}" destId="{DB83FEB7-D000-4A45-B628-A44609DD95C0}" srcOrd="1" destOrd="0" presId="urn:microsoft.com/office/officeart/2005/8/layout/orgChart1"/>
    <dgm:cxn modelId="{4E959308-CFD9-497F-A329-4BD7AC4B8C3D}" type="presParOf" srcId="{A20656F5-421A-4AC9-A5FA-2E2EF945E58E}" destId="{1E901CB0-B283-4A9C-85E9-975205B859D0}" srcOrd="1" destOrd="0" presId="urn:microsoft.com/office/officeart/2005/8/layout/orgChart1"/>
    <dgm:cxn modelId="{7BFD20FF-6C08-411A-A8E4-288CC69FFD20}" type="presParOf" srcId="{A20656F5-421A-4AC9-A5FA-2E2EF945E58E}" destId="{37499869-1FFB-47A0-A1BB-23C64A514032}" srcOrd="2" destOrd="0" presId="urn:microsoft.com/office/officeart/2005/8/layout/orgChart1"/>
    <dgm:cxn modelId="{4BCCBA7A-DB35-4D43-9926-69ACF90477F8}" type="presParOf" srcId="{B6325D1D-FA82-4C37-8F61-E70C06B2BDE8}" destId="{E4AB63B9-11BE-432F-96A7-728EA24CCBB9}" srcOrd="4" destOrd="0" presId="urn:microsoft.com/office/officeart/2005/8/layout/orgChart1"/>
    <dgm:cxn modelId="{4A31BB98-388B-4818-AB09-1AF93640A28F}" type="presParOf" srcId="{B6325D1D-FA82-4C37-8F61-E70C06B2BDE8}" destId="{F6EBCF3E-C1DC-43DF-BAA5-E3829254C57D}" srcOrd="5" destOrd="0" presId="urn:microsoft.com/office/officeart/2005/8/layout/orgChart1"/>
    <dgm:cxn modelId="{D60B0863-677E-4896-B491-3E3346253241}" type="presParOf" srcId="{F6EBCF3E-C1DC-43DF-BAA5-E3829254C57D}" destId="{C3A65891-844A-40AE-A03A-27ED3A3043F3}" srcOrd="0" destOrd="0" presId="urn:microsoft.com/office/officeart/2005/8/layout/orgChart1"/>
    <dgm:cxn modelId="{328CC7F1-C5B7-4D5E-B70E-EAE1A07BBB66}" type="presParOf" srcId="{C3A65891-844A-40AE-A03A-27ED3A3043F3}" destId="{1A85F617-C484-4C7A-81B9-C01A5E2D1078}" srcOrd="0" destOrd="0" presId="urn:microsoft.com/office/officeart/2005/8/layout/orgChart1"/>
    <dgm:cxn modelId="{AB9F57DE-2E4E-4524-BA26-5A08722C660B}" type="presParOf" srcId="{C3A65891-844A-40AE-A03A-27ED3A3043F3}" destId="{775BDB82-BA2C-435F-AEFD-3A55EF966993}" srcOrd="1" destOrd="0" presId="urn:microsoft.com/office/officeart/2005/8/layout/orgChart1"/>
    <dgm:cxn modelId="{F423BD7C-DAE9-4B20-940E-6CC02D194D53}" type="presParOf" srcId="{F6EBCF3E-C1DC-43DF-BAA5-E3829254C57D}" destId="{1F2603CA-840E-400B-ADAB-8F4D097B857E}" srcOrd="1" destOrd="0" presId="urn:microsoft.com/office/officeart/2005/8/layout/orgChart1"/>
    <dgm:cxn modelId="{4FAD3513-3ADF-41F5-B230-5688E7D03DB8}" type="presParOf" srcId="{F6EBCF3E-C1DC-43DF-BAA5-E3829254C57D}" destId="{5F5D772C-0E73-46CE-B15E-5213CE618BB0}" srcOrd="2" destOrd="0" presId="urn:microsoft.com/office/officeart/2005/8/layout/orgChart1"/>
    <dgm:cxn modelId="{A127EEFA-F59C-4581-B2D3-201CDA071218}" type="presParOf" srcId="{19652024-7AE6-4EC6-9CD5-3D6B24EF720F}" destId="{A8E0205E-074F-41B9-91F4-C384E42FD3D0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6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AC831FB-9B3F-4F3C-BA38-8D1D584C35A0}" type="datetimeFigureOut">
              <a:rPr lang="fr-FR"/>
              <a:pPr>
                <a:defRPr/>
              </a:pPr>
              <a:t>07/02/2012</a:t>
            </a:fld>
            <a:endParaRPr lang="fr-FR"/>
          </a:p>
        </p:txBody>
      </p:sp>
      <p:sp>
        <p:nvSpPr>
          <p:cNvPr id="7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1DBBAA4-E35C-4C6A-894E-090484EBBA3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6E9A6-7977-4586-96D5-1078826DBFBA}" type="datetimeFigureOut">
              <a:rPr lang="fr-FR"/>
              <a:pPr>
                <a:defRPr/>
              </a:pPr>
              <a:t>07/02/2012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484FA-BD4D-48B5-99DD-6CABF98D9B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2AFB87-69DE-4401-B76F-C4C65CFA9602}" type="datetimeFigureOut">
              <a:rPr lang="fr-FR"/>
              <a:pPr>
                <a:defRPr/>
              </a:pPr>
              <a:t>07/02/2012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0383D83-6710-4134-953E-9CBB414EF1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B12D9-1409-4BFC-B38B-59F4CE13AB8B}" type="datetimeFigureOut">
              <a:rPr lang="fr-FR"/>
              <a:pPr>
                <a:defRPr/>
              </a:pPr>
              <a:t>07/02/2012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869CA-5766-4D1A-9C04-3E5B27098B0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6E1FA52-E1B1-4192-A481-DA0BF39C2408}" type="datetimeFigureOut">
              <a:rPr lang="fr-FR"/>
              <a:pPr>
                <a:defRPr/>
              </a:pPr>
              <a:t>07/02/2012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8009ED-E693-431B-89D1-F599C8FFBB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C7FB7-1D0F-43E9-B09F-5B1515A3A472}" type="datetimeFigureOut">
              <a:rPr lang="fr-FR"/>
              <a:pPr>
                <a:defRPr/>
              </a:pPr>
              <a:t>07/02/2012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55F1-0671-4029-970E-9AEA779CAB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9A92B-DAE4-4E79-AB65-2481EC276F6C}" type="datetimeFigureOut">
              <a:rPr lang="fr-FR"/>
              <a:pPr>
                <a:defRPr/>
              </a:pPr>
              <a:t>07/02/2012</a:t>
            </a:fld>
            <a:endParaRPr lang="fr-FR"/>
          </a:p>
        </p:txBody>
      </p:sp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03AD9-E835-4FB7-A005-89B68F2EB8F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11332-AC9E-4BBF-9F05-1B90576EB4D0}" type="datetimeFigureOut">
              <a:rPr lang="fr-FR"/>
              <a:pPr>
                <a:defRPr/>
              </a:pPr>
              <a:t>07/02/2012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1B407-EE7C-4FF4-87A1-1AB36945D0B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849C3-1968-40AC-A6BF-837CB6952C1B}" type="datetimeFigureOut">
              <a:rPr lang="fr-FR"/>
              <a:pPr>
                <a:defRPr/>
              </a:pPr>
              <a:t>07/02/2012</a:t>
            </a:fld>
            <a:endParaRPr lang="fr-FR"/>
          </a:p>
        </p:txBody>
      </p:sp>
      <p:sp>
        <p:nvSpPr>
          <p:cNvPr id="3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82EF2-BFF7-4004-962A-3CA4116EAA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65C66-008B-42D8-B7BD-15327A549585}" type="datetimeFigureOut">
              <a:rPr lang="fr-FR"/>
              <a:pPr>
                <a:defRPr/>
              </a:pPr>
              <a:t>07/02/2012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60F7F-7A26-45A6-885D-A819776BEF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27265E-4FCF-4DF5-8B23-959C0C2D9C26}" type="datetimeFigureOut">
              <a:rPr lang="fr-FR"/>
              <a:pPr>
                <a:defRPr/>
              </a:pPr>
              <a:t>07/02/2012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F738D3-167C-462E-AC44-F9551ED56F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054" name="Espace réservé du texte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1063887-B0CC-4B86-BD66-58D64B30FB28}" type="datetimeFigureOut">
              <a:rPr lang="fr-FR"/>
              <a:pPr>
                <a:defRPr/>
              </a:pPr>
              <a:t>07/02/2012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B1B52A5-A397-4240-A60B-DF76A8A5CFC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5" r:id="rId2"/>
    <p:sldLayoutId id="2147483753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4" r:id="rId9"/>
    <p:sldLayoutId id="2147483751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288609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solidFill>
                  <a:srgbClr val="000000"/>
                </a:solidFill>
              </a:rPr>
              <a:t/>
            </a:r>
            <a:br>
              <a:rPr lang="fr-FR" dirty="0" smtClean="0">
                <a:solidFill>
                  <a:srgbClr val="000000"/>
                </a:solidFill>
              </a:rPr>
            </a:br>
            <a:r>
              <a:rPr lang="fr-FR" dirty="0" smtClean="0">
                <a:solidFill>
                  <a:srgbClr val="000000"/>
                </a:solidFill>
              </a:rPr>
              <a:t>LE SERVICE DE LA PHARMACOPEE ET DE LA MEDECINE TRADITIONNELLE</a:t>
            </a:r>
            <a:r>
              <a:rPr lang="fr-FR" dirty="0" smtClean="0">
                <a:solidFill>
                  <a:srgbClr val="000000"/>
                </a:solidFill>
              </a:rPr>
              <a:t/>
            </a:r>
            <a:br>
              <a:rPr lang="fr-FR" dirty="0" smtClean="0">
                <a:solidFill>
                  <a:srgbClr val="000000"/>
                </a:solidFill>
              </a:rPr>
            </a:br>
            <a:endParaRPr lang="fr-FR" dirty="0" smtClean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071802" y="4071942"/>
            <a:ext cx="5114925" cy="1101725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Par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Dr ANDRIAMPARANY </a:t>
            </a:r>
            <a:r>
              <a:rPr lang="fr-FR" dirty="0" err="1" smtClean="0"/>
              <a:t>Tolotra</a:t>
            </a:r>
            <a:endParaRPr lang="fr-FR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Chef </a:t>
            </a:r>
            <a:r>
              <a:rPr lang="fr-FR" dirty="0" smtClean="0"/>
              <a:t>de Service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PLAN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Organigramme: </a:t>
            </a:r>
            <a:endParaRPr lang="fr-FR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914400" lvl="1" indent="-514350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fr-FR" dirty="0" smtClean="0">
                <a:solidFill>
                  <a:schemeClr val="tx1">
                    <a:tint val="85000"/>
                  </a:schemeClr>
                </a:solidFill>
              </a:rPr>
              <a:t>DPLMT</a:t>
            </a:r>
            <a:r>
              <a:rPr lang="fr-FR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endParaRPr lang="fr-FR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914400" lvl="1" indent="-514350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fr-FR" dirty="0" smtClean="0">
                <a:solidFill>
                  <a:schemeClr val="tx1">
                    <a:tint val="85000"/>
                  </a:schemeClr>
                </a:solidFill>
              </a:rPr>
              <a:t>SPMT</a:t>
            </a:r>
            <a:endParaRPr lang="fr-FR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/>
              <a:t>Mission et attributions</a:t>
            </a:r>
            <a:endParaRPr lang="fr-FR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/>
              <a:t>Informations disponibles sur la biodiversité,</a:t>
            </a:r>
            <a:endParaRPr lang="fr-FR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/>
              <a:t>Activités dans la mise en œuvre du CDB</a:t>
            </a: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ORGANIGRAMME DPLMT</a:t>
            </a:r>
            <a:endParaRPr lang="fr-FR" dirty="0" smtClean="0"/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62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fr-FR" dirty="0" smtClean="0"/>
              <a:t>DPLMT: Direction de la Pharmacie, des Laboratoires et de la Médecine Traditionnelle</a:t>
            </a:r>
            <a:endParaRPr lang="fr-FR" dirty="0" smtClean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/>
        </p:nvGraphicFramePr>
        <p:xfrm>
          <a:off x="0" y="2214554"/>
          <a:ext cx="8072462" cy="3960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ORGANIGRAMME SPMT</a:t>
            </a:r>
            <a:endParaRPr lang="fr-FR" dirty="0" smtClean="0"/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62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fr-FR" dirty="0" smtClean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/>
        </p:nvGraphicFramePr>
        <p:xfrm>
          <a:off x="500034" y="1428736"/>
          <a:ext cx="7143800" cy="4746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MISSION</a:t>
            </a:r>
            <a:endParaRPr lang="fr-FR" dirty="0" smtClean="0"/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62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fr-FR" sz="2800" dirty="0" smtClean="0">
              <a:solidFill>
                <a:srgbClr val="0000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fr-FR" sz="2800" dirty="0" smtClean="0">
              <a:solidFill>
                <a:srgbClr val="0000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fr-FR" sz="2800" dirty="0" smtClean="0">
                <a:solidFill>
                  <a:srgbClr val="000000"/>
                </a:solidFill>
              </a:rPr>
              <a:t>« </a:t>
            </a:r>
            <a:r>
              <a:rPr lang="fr-FR" sz="2800" dirty="0" smtClean="0"/>
              <a:t> Promouvoir et intégrer les aspects positifs de la pharmacopée  et la  médecine </a:t>
            </a:r>
            <a:r>
              <a:rPr lang="fr-FR" sz="2800" dirty="0" smtClean="0"/>
              <a:t>t</a:t>
            </a:r>
            <a:r>
              <a:rPr lang="fr-FR" sz="2800" dirty="0" smtClean="0"/>
              <a:t>raditionnelle </a:t>
            </a:r>
            <a:r>
              <a:rPr lang="fr-FR" sz="2800" dirty="0" smtClean="0"/>
              <a:t>m</a:t>
            </a:r>
            <a:r>
              <a:rPr lang="fr-FR" sz="2800" dirty="0" smtClean="0"/>
              <a:t>alagasy dans le système nationale de santé».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Division pharmacopée</a:t>
            </a:r>
            <a:endParaRPr lang="fr-FR" dirty="0" smtClean="0"/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627"/>
          </a:xfrm>
        </p:spPr>
        <p:txBody>
          <a:bodyPr/>
          <a:lstStyle/>
          <a:p>
            <a:pPr lvl="0"/>
            <a:r>
              <a:rPr lang="fr-FR" sz="2200" dirty="0" smtClean="0"/>
              <a:t>Organiser </a:t>
            </a:r>
            <a:r>
              <a:rPr lang="fr-FR" sz="2200" dirty="0" smtClean="0"/>
              <a:t>l'élaboration de la </a:t>
            </a:r>
            <a:r>
              <a:rPr lang="fr-FR" sz="2200" dirty="0" smtClean="0"/>
              <a:t>Pharmacopée/Monographie </a:t>
            </a:r>
            <a:r>
              <a:rPr lang="fr-FR" sz="2200" dirty="0" smtClean="0"/>
              <a:t>nationale</a:t>
            </a:r>
          </a:p>
          <a:p>
            <a:pPr lvl="0"/>
            <a:r>
              <a:rPr lang="fr-FR" sz="2200" dirty="0" smtClean="0"/>
              <a:t>Elaborer des </a:t>
            </a:r>
            <a:r>
              <a:rPr lang="fr-FR" sz="2200" dirty="0" smtClean="0"/>
              <a:t>textes juridiques régissant la filière Plante médicinales (exploitation, vente, propriété intellectuelle, liste des plantes toxiques…)</a:t>
            </a:r>
          </a:p>
          <a:p>
            <a:pPr lvl="0"/>
            <a:r>
              <a:rPr lang="fr-FR" sz="2200" dirty="0" smtClean="0"/>
              <a:t>Effectuer des sensibilisations et incitation des TP et de la population à la conservation et culture des plantes médicinales </a:t>
            </a:r>
            <a:endParaRPr lang="fr-FR" sz="2200" dirty="0" smtClean="0"/>
          </a:p>
          <a:p>
            <a:pPr lvl="0"/>
            <a:r>
              <a:rPr lang="fr-FR" sz="2200" dirty="0" smtClean="0"/>
              <a:t>Organiser et suivre </a:t>
            </a:r>
            <a:r>
              <a:rPr lang="fr-FR" sz="2200" dirty="0" smtClean="0"/>
              <a:t>les activités </a:t>
            </a:r>
            <a:r>
              <a:rPr lang="fr-FR" sz="2200" dirty="0" smtClean="0"/>
              <a:t>des </a:t>
            </a:r>
            <a:r>
              <a:rPr lang="fr-FR" sz="2200" dirty="0" smtClean="0"/>
              <a:t>Herboristes</a:t>
            </a:r>
          </a:p>
          <a:p>
            <a:pPr lvl="0"/>
            <a:r>
              <a:rPr lang="fr-FR" sz="2200" dirty="0" smtClean="0"/>
              <a:t>Former les Herboristes sur l'amélioration des conditions d'hygiène et d'assainissement dans la vente des plantes médicinales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sz="22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INFORMATIONS DISPONIBLES</a:t>
            </a:r>
            <a:endParaRPr lang="fr-FR" dirty="0" smtClean="0"/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627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fr-FR" sz="2200" dirty="0" smtClean="0"/>
              <a:t>Textes législatifs et réglementaires </a:t>
            </a:r>
            <a:r>
              <a:rPr lang="fr-FR" sz="2200" dirty="0" smtClean="0"/>
              <a:t>régissant </a:t>
            </a:r>
            <a:r>
              <a:rPr lang="fr-FR" sz="2200" dirty="0" smtClean="0"/>
              <a:t>la </a:t>
            </a:r>
            <a:r>
              <a:rPr lang="fr-FR" sz="2200" dirty="0" smtClean="0"/>
              <a:t>filière Plante médicinales </a:t>
            </a:r>
            <a:r>
              <a:rPr lang="fr-FR" sz="2200" dirty="0" smtClean="0"/>
              <a:t>et médicaments à base des plantes (fabrication</a:t>
            </a:r>
            <a:r>
              <a:rPr lang="fr-FR" sz="2200" dirty="0" smtClean="0"/>
              <a:t>, vente, propriété intellectuelle, liste des plantes toxiques…)</a:t>
            </a:r>
          </a:p>
          <a:p>
            <a:pPr marL="457200" lvl="0" indent="-457200">
              <a:buFont typeface="+mj-lt"/>
              <a:buAutoNum type="arabicPeriod"/>
            </a:pPr>
            <a:r>
              <a:rPr lang="fr-FR" sz="2200" dirty="0" smtClean="0"/>
              <a:t>Rapports de réunions, atelier, conférences débats,…</a:t>
            </a:r>
          </a:p>
          <a:p>
            <a:pPr marL="457200" lvl="0" indent="-457200">
              <a:buFont typeface="+mj-lt"/>
              <a:buAutoNum type="arabicPeriod"/>
            </a:pPr>
            <a:r>
              <a:rPr lang="fr-FR" sz="2200" dirty="0" smtClean="0"/>
              <a:t>Conventions (recherche, valorisations, intégration,…)</a:t>
            </a:r>
            <a:endParaRPr lang="fr-FR" sz="22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fr-FR" sz="2200" dirty="0" smtClean="0"/>
              <a:t>Statistiques sur les TP et leurs activités,</a:t>
            </a:r>
          </a:p>
          <a:p>
            <a:pPr marL="457200" lvl="0" indent="-457200">
              <a:buFont typeface="+mj-lt"/>
              <a:buAutoNum type="arabicPeriod"/>
            </a:pPr>
            <a:r>
              <a:rPr lang="fr-FR" sz="2200" dirty="0" smtClean="0"/>
              <a:t>Mémoires, thèses, et rapports de stage sur la pharmacopée traditionnelle,</a:t>
            </a:r>
          </a:p>
          <a:p>
            <a:pPr marL="457200" lvl="0" indent="-457200">
              <a:buFont typeface="+mj-lt"/>
              <a:buAutoNum type="arabicPeriod"/>
            </a:pPr>
            <a:r>
              <a:rPr lang="fr-FR" sz="2200" dirty="0" smtClean="0"/>
              <a:t>Inventaires et Monographie des Plantes Médicinales,</a:t>
            </a:r>
          </a:p>
          <a:p>
            <a:pPr marL="457200" lvl="0" indent="-457200">
              <a:buFont typeface="+mj-lt"/>
              <a:buAutoNum type="arabicPeriod"/>
            </a:pPr>
            <a:endParaRPr lang="fr-FR" sz="2200" dirty="0" smtClean="0"/>
          </a:p>
          <a:p>
            <a:pPr marL="457200" lvl="0" indent="-457200">
              <a:buFont typeface="+mj-lt"/>
              <a:buAutoNum type="arabicPeriod"/>
            </a:pPr>
            <a:endParaRPr lang="fr-FR" sz="2200" dirty="0" smtClean="0"/>
          </a:p>
          <a:p>
            <a:pPr algn="ctr" eaLnBrk="1" hangingPunct="1">
              <a:buFont typeface="Wingdings" pitchFamily="2" charset="2"/>
              <a:buNone/>
            </a:pPr>
            <a:endParaRPr lang="fr-FR" sz="22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214422"/>
          </a:xfrm>
        </p:spPr>
        <p:txBody>
          <a:bodyPr lIns="0" rIns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  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Activités </a:t>
            </a:r>
            <a:r>
              <a:rPr lang="fr-FR" dirty="0" smtClean="0"/>
              <a:t>dans la mise en œuvre du </a:t>
            </a:r>
            <a:r>
              <a:rPr lang="fr-FR" dirty="0" smtClean="0"/>
              <a:t>CDB</a:t>
            </a:r>
            <a:endParaRPr lang="fr-FR" dirty="0" smtClean="0"/>
          </a:p>
        </p:txBody>
      </p:sp>
      <p:sp>
        <p:nvSpPr>
          <p:cNvPr id="69635" name="Espace réservé du contenu 2"/>
          <p:cNvSpPr>
            <a:spLocks noGrp="1"/>
          </p:cNvSpPr>
          <p:nvPr>
            <p:ph idx="4294967295"/>
          </p:nvPr>
        </p:nvSpPr>
        <p:spPr>
          <a:xfrm>
            <a:off x="428596" y="1357297"/>
            <a:ext cx="7429552" cy="35004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fr-FR" dirty="0" smtClean="0"/>
              <a:t>Convention de partenariat signée entre  le Ministère de la sante publique et  l’ONG : « l’Homme et l’Environnement » sur la valorisation des pharmacopées et protection des savoirs traditionnels au niveau des site d’intervention de l’ONG</a:t>
            </a: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AIMABLE ATTENTION !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302</TotalTime>
  <Words>239</Words>
  <Application>Microsoft Office PowerPoint</Application>
  <PresentationFormat>Affichage à l'écran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Trebuchet MS</vt:lpstr>
      <vt:lpstr>Wingdings 2</vt:lpstr>
      <vt:lpstr>Wingdings</vt:lpstr>
      <vt:lpstr>Calibri</vt:lpstr>
      <vt:lpstr>Times New Roman</vt:lpstr>
      <vt:lpstr>Tahoma</vt:lpstr>
      <vt:lpstr>ＭＳ Ｐゴシック</vt:lpstr>
      <vt:lpstr>Opulent</vt:lpstr>
      <vt:lpstr> LE SERVICE DE LA PHARMACOPEE ET DE LA MEDECINE TRADITIONNELLE </vt:lpstr>
      <vt:lpstr>PLAN</vt:lpstr>
      <vt:lpstr>ORGANIGRAMME DPLMT</vt:lpstr>
      <vt:lpstr>ORGANIGRAMME SPMT</vt:lpstr>
      <vt:lpstr>MISSION</vt:lpstr>
      <vt:lpstr>Division pharmacopée</vt:lpstr>
      <vt:lpstr>INFORMATIONS DISPONIBLES</vt:lpstr>
      <vt:lpstr>                               Activités dans la mise en œuvre du CDB</vt:lpstr>
      <vt:lpstr>MERCI DE VOTRE AIMABLE ATTENTION 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SITUATION ACTUELLE DE LA  MEDECINE TRADITIONNELLE À MADAGASCAR </dc:title>
  <dc:creator>User</dc:creator>
  <cp:lastModifiedBy>SPMT</cp:lastModifiedBy>
  <cp:revision>32</cp:revision>
  <dcterms:created xsi:type="dcterms:W3CDTF">2010-10-25T06:11:03Z</dcterms:created>
  <dcterms:modified xsi:type="dcterms:W3CDTF">2012-02-07T19:58:56Z</dcterms:modified>
</cp:coreProperties>
</file>