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43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18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93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10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54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1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31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82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71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50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36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5385F-0A0D-4C59-B46E-2C2C3912075B}" type="datetimeFigureOut">
              <a:rPr lang="fr-FR" smtClean="0"/>
              <a:t>20/06/2012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42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SERVICE DE LA GESTION DES ESPECES (FAUNE ET FLORE)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DGF/DVRN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198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CADRE REGLEMENTAIRE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Ordonnance 60- 126</a:t>
            </a:r>
          </a:p>
          <a:p>
            <a:r>
              <a:rPr lang="fr-FR" dirty="0" smtClean="0"/>
              <a:t>Loi 2005 – 018: </a:t>
            </a:r>
            <a:r>
              <a:rPr lang="fr-FR" dirty="0"/>
              <a:t>sur le commerce international des </a:t>
            </a:r>
            <a:r>
              <a:rPr lang="fr-FR" dirty="0" smtClean="0"/>
              <a:t>espèces de </a:t>
            </a:r>
            <a:r>
              <a:rPr lang="fr-FR" dirty="0"/>
              <a:t>faune et de flore </a:t>
            </a:r>
            <a:r>
              <a:rPr lang="fr-FR" dirty="0" smtClean="0"/>
              <a:t>sauvages</a:t>
            </a:r>
          </a:p>
          <a:p>
            <a:r>
              <a:rPr lang="fr-FR" dirty="0"/>
              <a:t>Décret nº 2006 – 097 du 31 Janvier 2006, fixant les modalités d'application de </a:t>
            </a:r>
            <a:r>
              <a:rPr lang="fr-FR" dirty="0" smtClean="0"/>
              <a:t>la loi </a:t>
            </a:r>
            <a:r>
              <a:rPr lang="fr-FR" dirty="0"/>
              <a:t>sur le commerce international des espèces de faune et de flore </a:t>
            </a:r>
            <a:r>
              <a:rPr lang="fr-FR" dirty="0" smtClean="0"/>
              <a:t>sauvages</a:t>
            </a:r>
          </a:p>
          <a:p>
            <a:r>
              <a:rPr lang="fr-FR" dirty="0"/>
              <a:t>Décret nº 2006 – 098 du 23 Février 2006, portant publication des annexes de </a:t>
            </a:r>
            <a:r>
              <a:rPr lang="fr-FR" dirty="0" smtClean="0"/>
              <a:t>la CITES</a:t>
            </a:r>
          </a:p>
          <a:p>
            <a:r>
              <a:rPr lang="fr-FR" dirty="0" smtClean="0"/>
              <a:t>Décret n° 2006 – 400: classification des espèces de faune et flore sauvage de Madagascar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72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PRINCIPALES ACTIVITES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Au niveau international: </a:t>
            </a:r>
          </a:p>
          <a:p>
            <a:pPr>
              <a:buFontTx/>
              <a:buChar char="-"/>
            </a:pPr>
            <a:r>
              <a:rPr lang="fr-FR" dirty="0" smtClean="0"/>
              <a:t>Gérer le commerce des espèces issus de la convention CITES (permis) </a:t>
            </a:r>
          </a:p>
          <a:p>
            <a:pPr>
              <a:buFontTx/>
              <a:buChar char="-"/>
            </a:pPr>
            <a:r>
              <a:rPr lang="fr-FR" dirty="0" smtClean="0"/>
              <a:t>Gérer le quota aux opérateurs exportateurs</a:t>
            </a:r>
          </a:p>
          <a:p>
            <a:pPr>
              <a:buFontTx/>
              <a:buChar char="-"/>
            </a:pPr>
            <a:r>
              <a:rPr lang="fr-FR" dirty="0" smtClean="0"/>
              <a:t>Gérer l’exportation des espèces à but scientifiques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730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Au niveau national</a:t>
            </a:r>
          </a:p>
          <a:p>
            <a:pPr>
              <a:buFontTx/>
              <a:buChar char="-"/>
            </a:pPr>
            <a:r>
              <a:rPr lang="fr-FR" dirty="0" smtClean="0"/>
              <a:t>Gestion des espèces: élaboration de stratégie de conservation </a:t>
            </a:r>
            <a:r>
              <a:rPr lang="fr-FR" dirty="0" smtClean="0"/>
              <a:t>(ACSAM, </a:t>
            </a:r>
            <a:r>
              <a:rPr lang="fr-FR" i="1" dirty="0" err="1" smtClean="0"/>
              <a:t>Mantella</a:t>
            </a:r>
            <a:r>
              <a:rPr lang="fr-FR" i="1" dirty="0" smtClean="0"/>
              <a:t> </a:t>
            </a:r>
            <a:r>
              <a:rPr lang="fr-FR" i="1" dirty="0" err="1" smtClean="0"/>
              <a:t>aurentiaca</a:t>
            </a:r>
            <a:r>
              <a:rPr lang="fr-FR" i="1" dirty="0" smtClean="0"/>
              <a:t>, </a:t>
            </a:r>
            <a:r>
              <a:rPr lang="fr-FR" i="1" dirty="0" err="1" smtClean="0"/>
              <a:t>Prolemur</a:t>
            </a:r>
            <a:r>
              <a:rPr lang="fr-FR" i="1" dirty="0" smtClean="0"/>
              <a:t> </a:t>
            </a:r>
            <a:r>
              <a:rPr lang="fr-FR" i="1" dirty="0" err="1" smtClean="0"/>
              <a:t>simus</a:t>
            </a:r>
            <a:r>
              <a:rPr lang="fr-FR" i="1" dirty="0" smtClean="0"/>
              <a:t>, </a:t>
            </a:r>
            <a:r>
              <a:rPr lang="fr-FR" dirty="0" smtClean="0"/>
              <a:t>tortues endémiques, baobab,…) </a:t>
            </a:r>
            <a:endParaRPr lang="fr-FR" i="1" dirty="0" smtClean="0"/>
          </a:p>
          <a:p>
            <a:pPr>
              <a:buFontTx/>
              <a:buChar char="-"/>
            </a:pPr>
            <a:r>
              <a:rPr lang="fr-FR" dirty="0" smtClean="0"/>
              <a:t>Gestion des parcs privés</a:t>
            </a:r>
          </a:p>
        </p:txBody>
      </p:sp>
    </p:spTree>
    <p:extLst>
      <p:ext uri="{BB962C8B-B14F-4D97-AF65-F5344CB8AC3E}">
        <p14:creationId xmlns:p14="http://schemas.microsoft.com/office/powerpoint/2010/main" val="192703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PARTENAIRES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Autorité scientifique</a:t>
            </a:r>
          </a:p>
          <a:p>
            <a:r>
              <a:rPr lang="fr-FR" dirty="0" smtClean="0"/>
              <a:t>Partenaire de conservation: les organismes travaillant dans la conservation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227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Informations sur la </a:t>
            </a:r>
            <a:r>
              <a:rPr lang="fr-FR" dirty="0" smtClean="0"/>
              <a:t>biodiversité: données sur les espèces CITES et non CITES, stratégie de conservation de quelques espèces, données sur les espèces dans les parcs privés et en perspective les parc internationaux…</a:t>
            </a:r>
          </a:p>
          <a:p>
            <a:pPr lvl="0"/>
            <a:r>
              <a:rPr lang="fr-FR" dirty="0"/>
              <a:t>Informations déjà disponibles sur un site web </a:t>
            </a:r>
            <a:r>
              <a:rPr lang="fr-FR" dirty="0" smtClean="0"/>
              <a:t>institutionnel: site web CITES Madagascar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3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6600" dirty="0" smtClean="0"/>
          </a:p>
          <a:p>
            <a:pPr marL="0" indent="0">
              <a:buNone/>
            </a:pPr>
            <a:r>
              <a:rPr lang="fr-FR" sz="6600" smtClean="0"/>
              <a:t>MISAOTRA </a:t>
            </a:r>
            <a:r>
              <a:rPr lang="fr-FR" sz="6600" dirty="0" smtClean="0"/>
              <a:t>TOMPOKO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11131548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223</Words>
  <Application>Microsoft Office PowerPoint</Application>
  <PresentationFormat>Affichage à l'écran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SERVICE DE LA GESTION DES ESPECES (FAUNE ET FLORE)</vt:lpstr>
      <vt:lpstr>CADRE REGLEMENTAIRE</vt:lpstr>
      <vt:lpstr>PRINCIPALES ACTIVITES</vt:lpstr>
      <vt:lpstr>Présentation PowerPoint</vt:lpstr>
      <vt:lpstr>PARTENAIRES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DE LA GESTION DES ESPECES (FAUNE ET FLORE)</dc:title>
  <dc:creator>BCH15</dc:creator>
  <cp:lastModifiedBy>BCH15</cp:lastModifiedBy>
  <cp:revision>5</cp:revision>
  <dcterms:created xsi:type="dcterms:W3CDTF">2012-06-20T06:16:37Z</dcterms:created>
  <dcterms:modified xsi:type="dcterms:W3CDTF">2012-06-20T07:51:58Z</dcterms:modified>
</cp:coreProperties>
</file>