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66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F58C7-02CE-4281-B619-CE8B2911186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1BC2CC4-F0F4-45DB-A92D-257987FA9C36}">
      <dgm:prSet phldrT="[Texte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/>
            <a:t>1998</a:t>
          </a:r>
          <a:r>
            <a:rPr lang="fr-FR" sz="1800" dirty="0" smtClean="0"/>
            <a:t>: première formation des chercheurs  et responsables au niveau des Centres de semences forestières africaines en matière </a:t>
          </a:r>
          <a:r>
            <a:rPr lang="fr-FR" sz="2400" dirty="0" smtClean="0"/>
            <a:t>de gestion de RGF</a:t>
          </a:r>
          <a:endParaRPr lang="fr-FR" sz="2400" dirty="0"/>
        </a:p>
      </dgm:t>
    </dgm:pt>
    <dgm:pt modelId="{C0414053-A29A-468F-A9FB-B7369C42FF74}" type="parTrans" cxnId="{ABAA7BC1-AE75-4CA4-82B6-37D2275B3B90}">
      <dgm:prSet/>
      <dgm:spPr/>
      <dgm:t>
        <a:bodyPr/>
        <a:lstStyle/>
        <a:p>
          <a:endParaRPr lang="fr-FR" sz="2800"/>
        </a:p>
      </dgm:t>
    </dgm:pt>
    <dgm:pt modelId="{F40F04F4-608C-40D6-A25E-596BFB4E2EC5}" type="sibTrans" cxnId="{ABAA7BC1-AE75-4CA4-82B6-37D2275B3B90}">
      <dgm:prSet/>
      <dgm:spPr/>
      <dgm:t>
        <a:bodyPr/>
        <a:lstStyle/>
        <a:p>
          <a:endParaRPr lang="fr-FR" sz="2800"/>
        </a:p>
      </dgm:t>
    </dgm:pt>
    <dgm:pt modelId="{B655954A-12A1-4633-927B-9989C212872B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dirty="0" smtClean="0"/>
            <a:t>2000</a:t>
          </a:r>
          <a:r>
            <a:rPr lang="fr-FR" sz="1800" dirty="0" smtClean="0"/>
            <a:t>: nomination des coordinateurs nationaux sur les RGF en Afrique sub-saharienne</a:t>
          </a:r>
          <a:endParaRPr lang="fr-FR" sz="1800" dirty="0"/>
        </a:p>
      </dgm:t>
    </dgm:pt>
    <dgm:pt modelId="{678ABF8F-4379-4D34-A8C8-CC306403A81E}" type="parTrans" cxnId="{C8F30661-722D-47BC-833D-89B52026503F}">
      <dgm:prSet/>
      <dgm:spPr/>
      <dgm:t>
        <a:bodyPr/>
        <a:lstStyle/>
        <a:p>
          <a:endParaRPr lang="fr-FR" sz="2800"/>
        </a:p>
      </dgm:t>
    </dgm:pt>
    <dgm:pt modelId="{5F30470D-0589-49DE-8453-7E55BC5F863F}" type="sibTrans" cxnId="{C8F30661-722D-47BC-833D-89B52026503F}">
      <dgm:prSet/>
      <dgm:spPr/>
      <dgm:t>
        <a:bodyPr/>
        <a:lstStyle/>
        <a:p>
          <a:endParaRPr lang="fr-FR" sz="2800"/>
        </a:p>
      </dgm:t>
    </dgm:pt>
    <dgm:pt modelId="{62EC96B7-14CC-4562-BEAA-B86DCBAD7AE7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dirty="0" smtClean="0"/>
            <a:t>2000</a:t>
          </a:r>
          <a:r>
            <a:rPr lang="fr-FR" sz="1800" dirty="0" smtClean="0"/>
            <a:t>: plan national stratégique pour la gestion durable des RGF et nomination du SNGF pour la coordination </a:t>
          </a:r>
          <a:endParaRPr lang="fr-FR" sz="1800" dirty="0"/>
        </a:p>
      </dgm:t>
    </dgm:pt>
    <dgm:pt modelId="{6E1A5FA8-29DE-4728-BE53-1A0CA9DE8670}" type="parTrans" cxnId="{C8D14D43-55C4-4138-8620-A128AFF62E45}">
      <dgm:prSet/>
      <dgm:spPr/>
      <dgm:t>
        <a:bodyPr/>
        <a:lstStyle/>
        <a:p>
          <a:endParaRPr lang="fr-FR" sz="2800"/>
        </a:p>
      </dgm:t>
    </dgm:pt>
    <dgm:pt modelId="{97C9DDF9-9320-4A58-95B6-D96091CBD9E7}" type="sibTrans" cxnId="{C8D14D43-55C4-4138-8620-A128AFF62E45}">
      <dgm:prSet/>
      <dgm:spPr/>
      <dgm:t>
        <a:bodyPr/>
        <a:lstStyle/>
        <a:p>
          <a:endParaRPr lang="fr-FR" sz="2800"/>
        </a:p>
      </dgm:t>
    </dgm:pt>
    <dgm:pt modelId="{46ACCF79-4025-4DA3-BE3F-D6C00212D81C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/>
            <a:t>2001</a:t>
          </a:r>
          <a:r>
            <a:rPr lang="fr-FR" sz="1800" dirty="0" smtClean="0"/>
            <a:t>: Intégration des éléments du plan national sur les RGF dans la SNGDB</a:t>
          </a:r>
          <a:endParaRPr lang="fr-FR" sz="1800" dirty="0"/>
        </a:p>
      </dgm:t>
    </dgm:pt>
    <dgm:pt modelId="{D45892A9-ADB0-4A8E-A6AD-B2523ED4FF49}" type="parTrans" cxnId="{74ED1DEE-5E4F-4655-A08F-4CD9E9A2FC73}">
      <dgm:prSet/>
      <dgm:spPr/>
      <dgm:t>
        <a:bodyPr/>
        <a:lstStyle/>
        <a:p>
          <a:endParaRPr lang="fr-FR" sz="2800"/>
        </a:p>
      </dgm:t>
    </dgm:pt>
    <dgm:pt modelId="{331D3ED4-7F7C-4AED-B25F-1168D9D699CE}" type="sibTrans" cxnId="{74ED1DEE-5E4F-4655-A08F-4CD9E9A2FC73}">
      <dgm:prSet/>
      <dgm:spPr/>
      <dgm:t>
        <a:bodyPr/>
        <a:lstStyle/>
        <a:p>
          <a:endParaRPr lang="fr-FR" sz="2800"/>
        </a:p>
      </dgm:t>
    </dgm:pt>
    <dgm:pt modelId="{02238F56-F5E9-4BF1-9DAA-E175DD075214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dirty="0" smtClean="0"/>
            <a:t>2003</a:t>
          </a:r>
          <a:r>
            <a:rPr lang="fr-FR" sz="1800" dirty="0" smtClean="0"/>
            <a:t>: Elaboration du premier rapport national sur les RGF (Situation des RGF de Madagascar)</a:t>
          </a:r>
          <a:endParaRPr lang="fr-FR" sz="1800" dirty="0"/>
        </a:p>
      </dgm:t>
    </dgm:pt>
    <dgm:pt modelId="{D10F5CB9-CFDC-465F-9100-5E7D6C1A9215}" type="parTrans" cxnId="{DFA3E2F5-C60A-47F1-8939-B3B677E93906}">
      <dgm:prSet/>
      <dgm:spPr/>
      <dgm:t>
        <a:bodyPr/>
        <a:lstStyle/>
        <a:p>
          <a:endParaRPr lang="fr-FR" sz="2800"/>
        </a:p>
      </dgm:t>
    </dgm:pt>
    <dgm:pt modelId="{071BA49B-944B-4E0D-84A6-C86CCAF42AFB}" type="sibTrans" cxnId="{DFA3E2F5-C60A-47F1-8939-B3B677E93906}">
      <dgm:prSet/>
      <dgm:spPr/>
      <dgm:t>
        <a:bodyPr/>
        <a:lstStyle/>
        <a:p>
          <a:endParaRPr lang="fr-FR" sz="2800"/>
        </a:p>
      </dgm:t>
    </dgm:pt>
    <dgm:pt modelId="{504FB8EE-7598-4FE9-82C9-B65D97060131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dirty="0" smtClean="0"/>
            <a:t>2004</a:t>
          </a:r>
          <a:r>
            <a:rPr lang="fr-FR" sz="1800" dirty="0" smtClean="0"/>
            <a:t>: Evaluation de la mise en œuvre du plan national sur les RPGF</a:t>
          </a:r>
          <a:endParaRPr lang="fr-FR" sz="1800" dirty="0"/>
        </a:p>
      </dgm:t>
    </dgm:pt>
    <dgm:pt modelId="{CC189647-B2E6-4FB0-A161-CFEF1144594E}" type="parTrans" cxnId="{FF15E04A-D984-4AD8-BF17-4AB352891589}">
      <dgm:prSet/>
      <dgm:spPr/>
      <dgm:t>
        <a:bodyPr/>
        <a:lstStyle/>
        <a:p>
          <a:endParaRPr lang="fr-FR" sz="2800"/>
        </a:p>
      </dgm:t>
    </dgm:pt>
    <dgm:pt modelId="{E04A2349-DF71-4E80-9882-861173A0AA80}" type="sibTrans" cxnId="{FF15E04A-D984-4AD8-BF17-4AB352891589}">
      <dgm:prSet/>
      <dgm:spPr/>
      <dgm:t>
        <a:bodyPr/>
        <a:lstStyle/>
        <a:p>
          <a:endParaRPr lang="fr-FR" sz="2800"/>
        </a:p>
      </dgm:t>
    </dgm:pt>
    <dgm:pt modelId="{44A5D72E-846D-4FDF-9593-D1F3E82AB921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 smtClean="0"/>
            <a:t>2006</a:t>
          </a:r>
          <a:r>
            <a:rPr lang="fr-FR" sz="1800" dirty="0" smtClean="0"/>
            <a:t>: Atelier scientifique régional sur l’analyse de la complémentarité des approches in situ et ex situ de conservation des RGF</a:t>
          </a:r>
          <a:endParaRPr lang="fr-FR" sz="1800" dirty="0"/>
        </a:p>
      </dgm:t>
    </dgm:pt>
    <dgm:pt modelId="{3A5A1ABF-4EB1-409F-965D-314FE4AE4DBE}" type="parTrans" cxnId="{CEAE3F02-C261-46DD-B945-9CDA41534FA7}">
      <dgm:prSet/>
      <dgm:spPr/>
      <dgm:t>
        <a:bodyPr/>
        <a:lstStyle/>
        <a:p>
          <a:endParaRPr lang="fr-FR" sz="2800"/>
        </a:p>
      </dgm:t>
    </dgm:pt>
    <dgm:pt modelId="{84788D29-DC7D-4FB7-BAB9-468B7F87BF59}" type="sibTrans" cxnId="{CEAE3F02-C261-46DD-B945-9CDA41534FA7}">
      <dgm:prSet/>
      <dgm:spPr/>
      <dgm:t>
        <a:bodyPr/>
        <a:lstStyle/>
        <a:p>
          <a:endParaRPr lang="fr-FR" sz="2800"/>
        </a:p>
      </dgm:t>
    </dgm:pt>
    <dgm:pt modelId="{C9EBED0C-F3F9-4A37-8BF1-F7A179672B70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dirty="0" smtClean="0"/>
            <a:t>2009</a:t>
          </a:r>
          <a:r>
            <a:rPr lang="fr-FR" sz="1800" dirty="0" smtClean="0"/>
            <a:t>: Intégration des RGF utilisées en Alimentation et Agriculture dans le rapport national sur les RPGAA</a:t>
          </a:r>
          <a:endParaRPr lang="fr-FR" sz="1800" dirty="0"/>
        </a:p>
      </dgm:t>
    </dgm:pt>
    <dgm:pt modelId="{8AEECDFF-C15A-4AEE-A122-D31908780A92}" type="parTrans" cxnId="{9126ECA0-05AC-437D-A776-08E92582B9F5}">
      <dgm:prSet/>
      <dgm:spPr/>
      <dgm:t>
        <a:bodyPr/>
        <a:lstStyle/>
        <a:p>
          <a:endParaRPr lang="fr-FR" sz="2800"/>
        </a:p>
      </dgm:t>
    </dgm:pt>
    <dgm:pt modelId="{987737EF-E005-4EF2-853D-1AED4D119477}" type="sibTrans" cxnId="{9126ECA0-05AC-437D-A776-08E92582B9F5}">
      <dgm:prSet/>
      <dgm:spPr/>
      <dgm:t>
        <a:bodyPr/>
        <a:lstStyle/>
        <a:p>
          <a:endParaRPr lang="fr-FR" sz="2800"/>
        </a:p>
      </dgm:t>
    </dgm:pt>
    <dgm:pt modelId="{4651A9B3-7E15-4948-A4E6-79EB71C66F49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dirty="0" smtClean="0"/>
            <a:t>2011</a:t>
          </a:r>
          <a:r>
            <a:rPr lang="fr-FR" sz="1800" dirty="0" smtClean="0"/>
            <a:t>: Deuxième rapport national pour la situation mondiale des RGF</a:t>
          </a:r>
          <a:endParaRPr lang="fr-FR" sz="1800" dirty="0"/>
        </a:p>
      </dgm:t>
    </dgm:pt>
    <dgm:pt modelId="{62D0A907-11F2-4512-AE1D-3AE544B94B39}" type="parTrans" cxnId="{4BC84F6A-E538-47FF-8E33-9B699E6E9FB2}">
      <dgm:prSet/>
      <dgm:spPr/>
      <dgm:t>
        <a:bodyPr/>
        <a:lstStyle/>
        <a:p>
          <a:endParaRPr lang="fr-FR" sz="2800"/>
        </a:p>
      </dgm:t>
    </dgm:pt>
    <dgm:pt modelId="{DEB2827D-39E8-48D8-8913-321A6512163C}" type="sibTrans" cxnId="{4BC84F6A-E538-47FF-8E33-9B699E6E9FB2}">
      <dgm:prSet/>
      <dgm:spPr/>
      <dgm:t>
        <a:bodyPr/>
        <a:lstStyle/>
        <a:p>
          <a:endParaRPr lang="fr-FR" sz="2800"/>
        </a:p>
      </dgm:t>
    </dgm:pt>
    <dgm:pt modelId="{DDD41615-724B-4BB0-9359-84FAEEA708AE}" type="pres">
      <dgm:prSet presAssocID="{533F58C7-02CE-4281-B619-CE8B291118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F3EE24B-898E-496A-B2A4-2CEEDFC557BA}" type="pres">
      <dgm:prSet presAssocID="{44A5D72E-846D-4FDF-9593-D1F3E82AB921}" presName="boxAndChildren" presStyleCnt="0"/>
      <dgm:spPr/>
    </dgm:pt>
    <dgm:pt modelId="{433E6242-04A0-413F-89CB-035D443357F5}" type="pres">
      <dgm:prSet presAssocID="{44A5D72E-846D-4FDF-9593-D1F3E82AB921}" presName="parentTextBox" presStyleLbl="node1" presStyleIdx="0" presStyleCnt="3"/>
      <dgm:spPr/>
      <dgm:t>
        <a:bodyPr/>
        <a:lstStyle/>
        <a:p>
          <a:endParaRPr lang="fr-FR"/>
        </a:p>
      </dgm:t>
    </dgm:pt>
    <dgm:pt modelId="{1129AE33-A9E5-425E-9AEB-744CF0BD61AB}" type="pres">
      <dgm:prSet presAssocID="{44A5D72E-846D-4FDF-9593-D1F3E82AB921}" presName="entireBox" presStyleLbl="node1" presStyleIdx="0" presStyleCnt="3"/>
      <dgm:spPr/>
      <dgm:t>
        <a:bodyPr/>
        <a:lstStyle/>
        <a:p>
          <a:endParaRPr lang="fr-FR"/>
        </a:p>
      </dgm:t>
    </dgm:pt>
    <dgm:pt modelId="{7A1C3180-373E-4CD4-9B43-546F2EBC136E}" type="pres">
      <dgm:prSet presAssocID="{44A5D72E-846D-4FDF-9593-D1F3E82AB921}" presName="descendantBox" presStyleCnt="0"/>
      <dgm:spPr/>
    </dgm:pt>
    <dgm:pt modelId="{8E7C7D7A-0FD7-4527-9730-8B75E50AE1B7}" type="pres">
      <dgm:prSet presAssocID="{C9EBED0C-F3F9-4A37-8BF1-F7A179672B7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693386-BD7E-445B-9250-4BD18A143BC4}" type="pres">
      <dgm:prSet presAssocID="{4651A9B3-7E15-4948-A4E6-79EB71C66F4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E43B2C-289A-4059-95D4-8896AD03BF75}" type="pres">
      <dgm:prSet presAssocID="{331D3ED4-7F7C-4AED-B25F-1168D9D699CE}" presName="sp" presStyleCnt="0"/>
      <dgm:spPr/>
    </dgm:pt>
    <dgm:pt modelId="{09656B44-95E0-40B4-82D4-0509AD5FDF7B}" type="pres">
      <dgm:prSet presAssocID="{46ACCF79-4025-4DA3-BE3F-D6C00212D81C}" presName="arrowAndChildren" presStyleCnt="0"/>
      <dgm:spPr/>
    </dgm:pt>
    <dgm:pt modelId="{EAFCC521-C91C-457D-A9F9-5A92BDFB8731}" type="pres">
      <dgm:prSet presAssocID="{46ACCF79-4025-4DA3-BE3F-D6C00212D81C}" presName="parentTextArrow" presStyleLbl="node1" presStyleIdx="0" presStyleCnt="3"/>
      <dgm:spPr/>
      <dgm:t>
        <a:bodyPr/>
        <a:lstStyle/>
        <a:p>
          <a:endParaRPr lang="fr-FR"/>
        </a:p>
      </dgm:t>
    </dgm:pt>
    <dgm:pt modelId="{A765A2A4-BF6F-4116-A19A-C5C429E3F8E2}" type="pres">
      <dgm:prSet presAssocID="{46ACCF79-4025-4DA3-BE3F-D6C00212D81C}" presName="arrow" presStyleLbl="node1" presStyleIdx="1" presStyleCnt="3" custScaleY="69124"/>
      <dgm:spPr/>
      <dgm:t>
        <a:bodyPr/>
        <a:lstStyle/>
        <a:p>
          <a:endParaRPr lang="fr-FR"/>
        </a:p>
      </dgm:t>
    </dgm:pt>
    <dgm:pt modelId="{D32F6F20-7688-4F4E-9A12-A1905230A04F}" type="pres">
      <dgm:prSet presAssocID="{46ACCF79-4025-4DA3-BE3F-D6C00212D81C}" presName="descendantArrow" presStyleCnt="0"/>
      <dgm:spPr/>
    </dgm:pt>
    <dgm:pt modelId="{5D8FF5BE-773D-46F9-B9AD-5821568FF64D}" type="pres">
      <dgm:prSet presAssocID="{02238F56-F5E9-4BF1-9DAA-E175DD075214}" presName="childTextArrow" presStyleLbl="fgAccFollowNode1" presStyleIdx="2" presStyleCnt="6" custLinFactNeighborX="1653" custLinFactNeighborY="12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DD41D5-4A8A-47CB-9441-3E4E03726D8F}" type="pres">
      <dgm:prSet presAssocID="{504FB8EE-7598-4FE9-82C9-B65D97060131}" presName="childTextArrow" presStyleLbl="fgAccFollowNode1" presStyleIdx="3" presStyleCnt="6" custLinFactNeighborX="826" custLinFactNeighborY="12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E989F3-6F3D-4053-90FD-EB05F764007E}" type="pres">
      <dgm:prSet presAssocID="{F40F04F4-608C-40D6-A25E-596BFB4E2EC5}" presName="sp" presStyleCnt="0"/>
      <dgm:spPr/>
    </dgm:pt>
    <dgm:pt modelId="{F83244DE-A5A5-4B9D-8F4D-1D9729A46986}" type="pres">
      <dgm:prSet presAssocID="{01BC2CC4-F0F4-45DB-A92D-257987FA9C36}" presName="arrowAndChildren" presStyleCnt="0"/>
      <dgm:spPr/>
    </dgm:pt>
    <dgm:pt modelId="{F093985A-DA8B-4163-A8E9-81B2C9995C8B}" type="pres">
      <dgm:prSet presAssocID="{01BC2CC4-F0F4-45DB-A92D-257987FA9C36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A2B1AB8C-477E-488A-94FB-C1FFEBF7C536}" type="pres">
      <dgm:prSet presAssocID="{01BC2CC4-F0F4-45DB-A92D-257987FA9C36}" presName="arrow" presStyleLbl="node1" presStyleIdx="2" presStyleCnt="3" custScaleY="70677"/>
      <dgm:spPr/>
      <dgm:t>
        <a:bodyPr/>
        <a:lstStyle/>
        <a:p>
          <a:endParaRPr lang="fr-FR"/>
        </a:p>
      </dgm:t>
    </dgm:pt>
    <dgm:pt modelId="{8820F663-4A76-44F1-BD66-25724B51B826}" type="pres">
      <dgm:prSet presAssocID="{01BC2CC4-F0F4-45DB-A92D-257987FA9C36}" presName="descendantArrow" presStyleCnt="0"/>
      <dgm:spPr/>
    </dgm:pt>
    <dgm:pt modelId="{FF54A426-99EC-4441-BAB4-EEE3B44FDA5B}" type="pres">
      <dgm:prSet presAssocID="{B655954A-12A1-4633-927B-9989C212872B}" presName="childTextArrow" presStyleLbl="fgAccFollowNode1" presStyleIdx="4" presStyleCnt="6" custScaleX="110000" custLinFactNeighborX="1653" custLinFactNeighborY="193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69BA6D-B77B-4B08-84B3-7E7006251B86}" type="pres">
      <dgm:prSet presAssocID="{62EC96B7-14CC-4562-BEAA-B86DCBAD7AE7}" presName="childTextArrow" presStyleLbl="fgAccFollowNode1" presStyleIdx="5" presStyleCnt="6" custLinFactNeighborX="826" custLinFactNeighborY="193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BAB31F-886C-48F0-83FD-34B8229C767C}" type="presOf" srcId="{62EC96B7-14CC-4562-BEAA-B86DCBAD7AE7}" destId="{2469BA6D-B77B-4B08-84B3-7E7006251B86}" srcOrd="0" destOrd="0" presId="urn:microsoft.com/office/officeart/2005/8/layout/process4"/>
    <dgm:cxn modelId="{6CA3A6A9-AD18-4109-85E4-8EB4506B1194}" type="presOf" srcId="{44A5D72E-846D-4FDF-9593-D1F3E82AB921}" destId="{433E6242-04A0-413F-89CB-035D443357F5}" srcOrd="0" destOrd="0" presId="urn:microsoft.com/office/officeart/2005/8/layout/process4"/>
    <dgm:cxn modelId="{4BC84F6A-E538-47FF-8E33-9B699E6E9FB2}" srcId="{44A5D72E-846D-4FDF-9593-D1F3E82AB921}" destId="{4651A9B3-7E15-4948-A4E6-79EB71C66F49}" srcOrd="1" destOrd="0" parTransId="{62D0A907-11F2-4512-AE1D-3AE544B94B39}" sibTransId="{DEB2827D-39E8-48D8-8913-321A6512163C}"/>
    <dgm:cxn modelId="{ABAA7BC1-AE75-4CA4-82B6-37D2275B3B90}" srcId="{533F58C7-02CE-4281-B619-CE8B29111862}" destId="{01BC2CC4-F0F4-45DB-A92D-257987FA9C36}" srcOrd="0" destOrd="0" parTransId="{C0414053-A29A-468F-A9FB-B7369C42FF74}" sibTransId="{F40F04F4-608C-40D6-A25E-596BFB4E2EC5}"/>
    <dgm:cxn modelId="{3FEC7657-CC56-4E0C-BD19-3550950FB4A4}" type="presOf" srcId="{01BC2CC4-F0F4-45DB-A92D-257987FA9C36}" destId="{A2B1AB8C-477E-488A-94FB-C1FFEBF7C536}" srcOrd="1" destOrd="0" presId="urn:microsoft.com/office/officeart/2005/8/layout/process4"/>
    <dgm:cxn modelId="{2619C9A8-EA07-4077-9A7D-6A600E3F02F6}" type="presOf" srcId="{44A5D72E-846D-4FDF-9593-D1F3E82AB921}" destId="{1129AE33-A9E5-425E-9AEB-744CF0BD61AB}" srcOrd="1" destOrd="0" presId="urn:microsoft.com/office/officeart/2005/8/layout/process4"/>
    <dgm:cxn modelId="{9126ECA0-05AC-437D-A776-08E92582B9F5}" srcId="{44A5D72E-846D-4FDF-9593-D1F3E82AB921}" destId="{C9EBED0C-F3F9-4A37-8BF1-F7A179672B70}" srcOrd="0" destOrd="0" parTransId="{8AEECDFF-C15A-4AEE-A122-D31908780A92}" sibTransId="{987737EF-E005-4EF2-853D-1AED4D119477}"/>
    <dgm:cxn modelId="{8E722007-DE22-479F-9427-2AE7F7AC8054}" type="presOf" srcId="{4651A9B3-7E15-4948-A4E6-79EB71C66F49}" destId="{79693386-BD7E-445B-9250-4BD18A143BC4}" srcOrd="0" destOrd="0" presId="urn:microsoft.com/office/officeart/2005/8/layout/process4"/>
    <dgm:cxn modelId="{E447330E-81E2-45B9-ACCA-E3BE88B576E1}" type="presOf" srcId="{B655954A-12A1-4633-927B-9989C212872B}" destId="{FF54A426-99EC-4441-BAB4-EEE3B44FDA5B}" srcOrd="0" destOrd="0" presId="urn:microsoft.com/office/officeart/2005/8/layout/process4"/>
    <dgm:cxn modelId="{7F62FF90-AB4D-4273-9333-A9875EE09804}" type="presOf" srcId="{46ACCF79-4025-4DA3-BE3F-D6C00212D81C}" destId="{EAFCC521-C91C-457D-A9F9-5A92BDFB8731}" srcOrd="0" destOrd="0" presId="urn:microsoft.com/office/officeart/2005/8/layout/process4"/>
    <dgm:cxn modelId="{DFA3E2F5-C60A-47F1-8939-B3B677E93906}" srcId="{46ACCF79-4025-4DA3-BE3F-D6C00212D81C}" destId="{02238F56-F5E9-4BF1-9DAA-E175DD075214}" srcOrd="0" destOrd="0" parTransId="{D10F5CB9-CFDC-465F-9100-5E7D6C1A9215}" sibTransId="{071BA49B-944B-4E0D-84A6-C86CCAF42AFB}"/>
    <dgm:cxn modelId="{3381E190-CD26-40B9-859D-1C1FCF9824FA}" type="presOf" srcId="{46ACCF79-4025-4DA3-BE3F-D6C00212D81C}" destId="{A765A2A4-BF6F-4116-A19A-C5C429E3F8E2}" srcOrd="1" destOrd="0" presId="urn:microsoft.com/office/officeart/2005/8/layout/process4"/>
    <dgm:cxn modelId="{6AED2A23-9B3A-40F2-B3B7-608BA1E29CBE}" type="presOf" srcId="{02238F56-F5E9-4BF1-9DAA-E175DD075214}" destId="{5D8FF5BE-773D-46F9-B9AD-5821568FF64D}" srcOrd="0" destOrd="0" presId="urn:microsoft.com/office/officeart/2005/8/layout/process4"/>
    <dgm:cxn modelId="{9C9823FB-F745-4005-A4FE-318275DB718B}" type="presOf" srcId="{533F58C7-02CE-4281-B619-CE8B29111862}" destId="{DDD41615-724B-4BB0-9359-84FAEEA708AE}" srcOrd="0" destOrd="0" presId="urn:microsoft.com/office/officeart/2005/8/layout/process4"/>
    <dgm:cxn modelId="{C1F0AA83-BB5C-4571-B95E-AF8163B14309}" type="presOf" srcId="{01BC2CC4-F0F4-45DB-A92D-257987FA9C36}" destId="{F093985A-DA8B-4163-A8E9-81B2C9995C8B}" srcOrd="0" destOrd="0" presId="urn:microsoft.com/office/officeart/2005/8/layout/process4"/>
    <dgm:cxn modelId="{C8F30661-722D-47BC-833D-89B52026503F}" srcId="{01BC2CC4-F0F4-45DB-A92D-257987FA9C36}" destId="{B655954A-12A1-4633-927B-9989C212872B}" srcOrd="0" destOrd="0" parTransId="{678ABF8F-4379-4D34-A8C8-CC306403A81E}" sibTransId="{5F30470D-0589-49DE-8453-7E55BC5F863F}"/>
    <dgm:cxn modelId="{74ED1DEE-5E4F-4655-A08F-4CD9E9A2FC73}" srcId="{533F58C7-02CE-4281-B619-CE8B29111862}" destId="{46ACCF79-4025-4DA3-BE3F-D6C00212D81C}" srcOrd="1" destOrd="0" parTransId="{D45892A9-ADB0-4A8E-A6AD-B2523ED4FF49}" sibTransId="{331D3ED4-7F7C-4AED-B25F-1168D9D699CE}"/>
    <dgm:cxn modelId="{61B1F956-A2F2-4B45-8296-E83AEADF5550}" type="presOf" srcId="{504FB8EE-7598-4FE9-82C9-B65D97060131}" destId="{AADD41D5-4A8A-47CB-9441-3E4E03726D8F}" srcOrd="0" destOrd="0" presId="urn:microsoft.com/office/officeart/2005/8/layout/process4"/>
    <dgm:cxn modelId="{44A78D37-5DDA-44EC-8E46-49A7152F821A}" type="presOf" srcId="{C9EBED0C-F3F9-4A37-8BF1-F7A179672B70}" destId="{8E7C7D7A-0FD7-4527-9730-8B75E50AE1B7}" srcOrd="0" destOrd="0" presId="urn:microsoft.com/office/officeart/2005/8/layout/process4"/>
    <dgm:cxn modelId="{C8D14D43-55C4-4138-8620-A128AFF62E45}" srcId="{01BC2CC4-F0F4-45DB-A92D-257987FA9C36}" destId="{62EC96B7-14CC-4562-BEAA-B86DCBAD7AE7}" srcOrd="1" destOrd="0" parTransId="{6E1A5FA8-29DE-4728-BE53-1A0CA9DE8670}" sibTransId="{97C9DDF9-9320-4A58-95B6-D96091CBD9E7}"/>
    <dgm:cxn modelId="{CEAE3F02-C261-46DD-B945-9CDA41534FA7}" srcId="{533F58C7-02CE-4281-B619-CE8B29111862}" destId="{44A5D72E-846D-4FDF-9593-D1F3E82AB921}" srcOrd="2" destOrd="0" parTransId="{3A5A1ABF-4EB1-409F-965D-314FE4AE4DBE}" sibTransId="{84788D29-DC7D-4FB7-BAB9-468B7F87BF59}"/>
    <dgm:cxn modelId="{FF15E04A-D984-4AD8-BF17-4AB352891589}" srcId="{46ACCF79-4025-4DA3-BE3F-D6C00212D81C}" destId="{504FB8EE-7598-4FE9-82C9-B65D97060131}" srcOrd="1" destOrd="0" parTransId="{CC189647-B2E6-4FB0-A161-CFEF1144594E}" sibTransId="{E04A2349-DF71-4E80-9882-861173A0AA80}"/>
    <dgm:cxn modelId="{83745721-07F5-4F90-B5C3-33EEF5E8DB88}" type="presParOf" srcId="{DDD41615-724B-4BB0-9359-84FAEEA708AE}" destId="{FF3EE24B-898E-496A-B2A4-2CEEDFC557BA}" srcOrd="0" destOrd="0" presId="urn:microsoft.com/office/officeart/2005/8/layout/process4"/>
    <dgm:cxn modelId="{8A6DF4B0-497D-41CD-9E50-881A7C2617F2}" type="presParOf" srcId="{FF3EE24B-898E-496A-B2A4-2CEEDFC557BA}" destId="{433E6242-04A0-413F-89CB-035D443357F5}" srcOrd="0" destOrd="0" presId="urn:microsoft.com/office/officeart/2005/8/layout/process4"/>
    <dgm:cxn modelId="{D3EE3A32-415E-40A5-A5FC-A1CC2B92BE18}" type="presParOf" srcId="{FF3EE24B-898E-496A-B2A4-2CEEDFC557BA}" destId="{1129AE33-A9E5-425E-9AEB-744CF0BD61AB}" srcOrd="1" destOrd="0" presId="urn:microsoft.com/office/officeart/2005/8/layout/process4"/>
    <dgm:cxn modelId="{5A06BB74-699D-4D19-88E8-60A9B953D0C8}" type="presParOf" srcId="{FF3EE24B-898E-496A-B2A4-2CEEDFC557BA}" destId="{7A1C3180-373E-4CD4-9B43-546F2EBC136E}" srcOrd="2" destOrd="0" presId="urn:microsoft.com/office/officeart/2005/8/layout/process4"/>
    <dgm:cxn modelId="{2E383E16-A18B-41C2-8B03-28F16593EBFA}" type="presParOf" srcId="{7A1C3180-373E-4CD4-9B43-546F2EBC136E}" destId="{8E7C7D7A-0FD7-4527-9730-8B75E50AE1B7}" srcOrd="0" destOrd="0" presId="urn:microsoft.com/office/officeart/2005/8/layout/process4"/>
    <dgm:cxn modelId="{8F986692-30E7-4DBF-ADD5-A2BBB457640B}" type="presParOf" srcId="{7A1C3180-373E-4CD4-9B43-546F2EBC136E}" destId="{79693386-BD7E-445B-9250-4BD18A143BC4}" srcOrd="1" destOrd="0" presId="urn:microsoft.com/office/officeart/2005/8/layout/process4"/>
    <dgm:cxn modelId="{880CC73D-CF05-41A5-87D4-DC04B9A0530B}" type="presParOf" srcId="{DDD41615-724B-4BB0-9359-84FAEEA708AE}" destId="{FAE43B2C-289A-4059-95D4-8896AD03BF75}" srcOrd="1" destOrd="0" presId="urn:microsoft.com/office/officeart/2005/8/layout/process4"/>
    <dgm:cxn modelId="{388512AD-F01E-4D0A-9BA9-E803EAED8C78}" type="presParOf" srcId="{DDD41615-724B-4BB0-9359-84FAEEA708AE}" destId="{09656B44-95E0-40B4-82D4-0509AD5FDF7B}" srcOrd="2" destOrd="0" presId="urn:microsoft.com/office/officeart/2005/8/layout/process4"/>
    <dgm:cxn modelId="{9DB29F12-0FFF-4D39-B99C-3111B9EDB394}" type="presParOf" srcId="{09656B44-95E0-40B4-82D4-0509AD5FDF7B}" destId="{EAFCC521-C91C-457D-A9F9-5A92BDFB8731}" srcOrd="0" destOrd="0" presId="urn:microsoft.com/office/officeart/2005/8/layout/process4"/>
    <dgm:cxn modelId="{94ADCC1B-C0AC-4466-AD2C-70DE118C95BC}" type="presParOf" srcId="{09656B44-95E0-40B4-82D4-0509AD5FDF7B}" destId="{A765A2A4-BF6F-4116-A19A-C5C429E3F8E2}" srcOrd="1" destOrd="0" presId="urn:microsoft.com/office/officeart/2005/8/layout/process4"/>
    <dgm:cxn modelId="{7AE803FD-DCD8-466D-AB80-1C8DD61767A0}" type="presParOf" srcId="{09656B44-95E0-40B4-82D4-0509AD5FDF7B}" destId="{D32F6F20-7688-4F4E-9A12-A1905230A04F}" srcOrd="2" destOrd="0" presId="urn:microsoft.com/office/officeart/2005/8/layout/process4"/>
    <dgm:cxn modelId="{E3608F38-49D9-4D61-B747-7F5D25F9DC76}" type="presParOf" srcId="{D32F6F20-7688-4F4E-9A12-A1905230A04F}" destId="{5D8FF5BE-773D-46F9-B9AD-5821568FF64D}" srcOrd="0" destOrd="0" presId="urn:microsoft.com/office/officeart/2005/8/layout/process4"/>
    <dgm:cxn modelId="{6F0E4207-A1E8-4B2A-9E97-7BAF1A99F4A6}" type="presParOf" srcId="{D32F6F20-7688-4F4E-9A12-A1905230A04F}" destId="{AADD41D5-4A8A-47CB-9441-3E4E03726D8F}" srcOrd="1" destOrd="0" presId="urn:microsoft.com/office/officeart/2005/8/layout/process4"/>
    <dgm:cxn modelId="{44D22958-9E1A-483E-BF1D-33CE63DF7CD2}" type="presParOf" srcId="{DDD41615-724B-4BB0-9359-84FAEEA708AE}" destId="{B0E989F3-6F3D-4053-90FD-EB05F764007E}" srcOrd="3" destOrd="0" presId="urn:microsoft.com/office/officeart/2005/8/layout/process4"/>
    <dgm:cxn modelId="{5DF1C329-A6C3-4501-8CC0-0DC9689E09F2}" type="presParOf" srcId="{DDD41615-724B-4BB0-9359-84FAEEA708AE}" destId="{F83244DE-A5A5-4B9D-8F4D-1D9729A46986}" srcOrd="4" destOrd="0" presId="urn:microsoft.com/office/officeart/2005/8/layout/process4"/>
    <dgm:cxn modelId="{DC1EE54D-44C1-4F3A-9A52-A63B986FDC39}" type="presParOf" srcId="{F83244DE-A5A5-4B9D-8F4D-1D9729A46986}" destId="{F093985A-DA8B-4163-A8E9-81B2C9995C8B}" srcOrd="0" destOrd="0" presId="urn:microsoft.com/office/officeart/2005/8/layout/process4"/>
    <dgm:cxn modelId="{71FBEAAB-C4F4-4F96-ADD9-406A37CFFF4A}" type="presParOf" srcId="{F83244DE-A5A5-4B9D-8F4D-1D9729A46986}" destId="{A2B1AB8C-477E-488A-94FB-C1FFEBF7C536}" srcOrd="1" destOrd="0" presId="urn:microsoft.com/office/officeart/2005/8/layout/process4"/>
    <dgm:cxn modelId="{081365C4-D8F1-46E7-B6CD-BC59DA21C051}" type="presParOf" srcId="{F83244DE-A5A5-4B9D-8F4D-1D9729A46986}" destId="{8820F663-4A76-44F1-BD66-25724B51B826}" srcOrd="2" destOrd="0" presId="urn:microsoft.com/office/officeart/2005/8/layout/process4"/>
    <dgm:cxn modelId="{9206B3CA-9033-4A64-BA65-CB64F1D2889A}" type="presParOf" srcId="{8820F663-4A76-44F1-BD66-25724B51B826}" destId="{FF54A426-99EC-4441-BAB4-EEE3B44FDA5B}" srcOrd="0" destOrd="0" presId="urn:microsoft.com/office/officeart/2005/8/layout/process4"/>
    <dgm:cxn modelId="{F021F9AB-095A-41F0-8CFA-C947E93D57BF}" type="presParOf" srcId="{8820F663-4A76-44F1-BD66-25724B51B826}" destId="{2469BA6D-B77B-4B08-84B3-7E7006251B8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21CD0-60AC-474B-8610-8F699D59AD9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AE1C4A-8E06-4EBB-9FD8-EF09F09328F6}">
      <dgm:prSet phldrT="[Texte]" custT="1"/>
      <dgm:spPr/>
      <dgm:t>
        <a:bodyPr/>
        <a:lstStyle/>
        <a:p>
          <a:r>
            <a:rPr lang="fr-FR" sz="2000" b="1" dirty="0" smtClean="0"/>
            <a:t>I</a:t>
          </a:r>
          <a:r>
            <a:rPr lang="fr-FR" sz="2000" b="0" dirty="0" smtClean="0"/>
            <a:t>dentification et contact des parties prenantes</a:t>
          </a:r>
          <a:endParaRPr lang="fr-FR" sz="2000" b="0" dirty="0"/>
        </a:p>
      </dgm:t>
    </dgm:pt>
    <dgm:pt modelId="{75183771-2A04-4D87-A4C9-EEA517A37C39}" type="parTrans" cxnId="{3167CC68-97A5-490B-B233-47457C6D2F9B}">
      <dgm:prSet/>
      <dgm:spPr/>
      <dgm:t>
        <a:bodyPr/>
        <a:lstStyle/>
        <a:p>
          <a:endParaRPr lang="fr-FR" sz="2000"/>
        </a:p>
      </dgm:t>
    </dgm:pt>
    <dgm:pt modelId="{33D03263-4765-4A5B-928B-55FD9F080C82}" type="sibTrans" cxnId="{3167CC68-97A5-490B-B233-47457C6D2F9B}">
      <dgm:prSet/>
      <dgm:spPr/>
      <dgm:t>
        <a:bodyPr/>
        <a:lstStyle/>
        <a:p>
          <a:endParaRPr lang="fr-FR" sz="2000"/>
        </a:p>
      </dgm:t>
    </dgm:pt>
    <dgm:pt modelId="{0FA25597-86DF-4994-A014-E24B79895B5E}">
      <dgm:prSet phldrT="[Texte]" custT="1"/>
      <dgm:spPr/>
      <dgm:t>
        <a:bodyPr/>
        <a:lstStyle/>
        <a:p>
          <a:r>
            <a:rPr lang="fr-FR" sz="2000" b="1" dirty="0" smtClean="0"/>
            <a:t>E</a:t>
          </a:r>
          <a:r>
            <a:rPr lang="fr-FR" sz="2000" b="0" dirty="0" smtClean="0"/>
            <a:t>ngagement de consultants juniors</a:t>
          </a:r>
          <a:endParaRPr lang="fr-FR" sz="2000" b="0" dirty="0"/>
        </a:p>
      </dgm:t>
    </dgm:pt>
    <dgm:pt modelId="{8313F38A-D7A2-46DA-AC6E-08348DD6BE0D}" type="parTrans" cxnId="{33623148-AE49-493B-8D1D-6ACA5D1076F6}">
      <dgm:prSet/>
      <dgm:spPr/>
      <dgm:t>
        <a:bodyPr/>
        <a:lstStyle/>
        <a:p>
          <a:endParaRPr lang="fr-FR" sz="2000"/>
        </a:p>
      </dgm:t>
    </dgm:pt>
    <dgm:pt modelId="{8383FC65-2382-46AA-B616-1551B0EC4B0D}" type="sibTrans" cxnId="{33623148-AE49-493B-8D1D-6ACA5D1076F6}">
      <dgm:prSet/>
      <dgm:spPr/>
      <dgm:t>
        <a:bodyPr/>
        <a:lstStyle/>
        <a:p>
          <a:endParaRPr lang="fr-FR" sz="2000"/>
        </a:p>
      </dgm:t>
    </dgm:pt>
    <dgm:pt modelId="{E88B5249-45F8-48B7-B096-1B63EB7ABEB5}">
      <dgm:prSet phldrT="[Texte]" custT="1"/>
      <dgm:spPr/>
      <dgm:t>
        <a:bodyPr/>
        <a:lstStyle/>
        <a:p>
          <a:r>
            <a:rPr lang="fr-FR" sz="2000" b="1" dirty="0" smtClean="0"/>
            <a:t>C</a:t>
          </a:r>
          <a:r>
            <a:rPr lang="fr-FR" sz="2000" dirty="0" smtClean="0"/>
            <a:t>apitalisation des premières informations </a:t>
          </a:r>
          <a:endParaRPr lang="fr-FR" sz="2000" dirty="0"/>
        </a:p>
      </dgm:t>
    </dgm:pt>
    <dgm:pt modelId="{0311D844-820F-498B-A8E6-C1DD3EE112DA}" type="parTrans" cxnId="{8F997FCC-0D87-4657-AFCE-992DE4982B2A}">
      <dgm:prSet/>
      <dgm:spPr/>
      <dgm:t>
        <a:bodyPr/>
        <a:lstStyle/>
        <a:p>
          <a:endParaRPr lang="fr-FR" sz="2000"/>
        </a:p>
      </dgm:t>
    </dgm:pt>
    <dgm:pt modelId="{4CA7E990-4A2F-4945-944D-79EFD93D9978}" type="sibTrans" cxnId="{8F997FCC-0D87-4657-AFCE-992DE4982B2A}">
      <dgm:prSet/>
      <dgm:spPr/>
      <dgm:t>
        <a:bodyPr/>
        <a:lstStyle/>
        <a:p>
          <a:endParaRPr lang="fr-FR" sz="2000"/>
        </a:p>
      </dgm:t>
    </dgm:pt>
    <dgm:pt modelId="{EA9D2B38-6D8E-4600-AFDD-8898802D0E67}">
      <dgm:prSet phldrT="[Texte]" custT="1"/>
      <dgm:spPr/>
      <dgm:t>
        <a:bodyPr/>
        <a:lstStyle/>
        <a:p>
          <a:r>
            <a:rPr lang="fr-FR" sz="2000" b="1" dirty="0" smtClean="0"/>
            <a:t>R</a:t>
          </a:r>
          <a:r>
            <a:rPr lang="fr-FR" sz="2000" dirty="0" smtClean="0"/>
            <a:t>ecueil d’informations supplémentaires</a:t>
          </a:r>
          <a:endParaRPr lang="fr-FR" sz="2000" dirty="0"/>
        </a:p>
      </dgm:t>
    </dgm:pt>
    <dgm:pt modelId="{FD9D8E08-F127-4F93-884D-DE4260F4E57C}" type="parTrans" cxnId="{065A9A8C-71EC-4F34-B2FE-00C1CD4EA8B9}">
      <dgm:prSet/>
      <dgm:spPr/>
      <dgm:t>
        <a:bodyPr/>
        <a:lstStyle/>
        <a:p>
          <a:endParaRPr lang="fr-FR" sz="2000"/>
        </a:p>
      </dgm:t>
    </dgm:pt>
    <dgm:pt modelId="{6F2F1BB2-B8B5-4193-BCD8-7D5BF2CA0342}" type="sibTrans" cxnId="{065A9A8C-71EC-4F34-B2FE-00C1CD4EA8B9}">
      <dgm:prSet/>
      <dgm:spPr/>
      <dgm:t>
        <a:bodyPr/>
        <a:lstStyle/>
        <a:p>
          <a:endParaRPr lang="fr-FR" sz="2000"/>
        </a:p>
      </dgm:t>
    </dgm:pt>
    <dgm:pt modelId="{0B84E397-E51A-47DD-A718-2E46E94E4C43}">
      <dgm:prSet phldrT="[Texte]" custT="1"/>
      <dgm:spPr/>
      <dgm:t>
        <a:bodyPr/>
        <a:lstStyle/>
        <a:p>
          <a:r>
            <a:rPr lang="fr-FR" sz="2000" b="1" dirty="0" smtClean="0"/>
            <a:t>T</a:t>
          </a:r>
          <a:r>
            <a:rPr lang="fr-FR" sz="2000" dirty="0" smtClean="0"/>
            <a:t>ravail du comité de rédaction</a:t>
          </a:r>
          <a:endParaRPr lang="fr-FR" sz="2000" dirty="0"/>
        </a:p>
      </dgm:t>
    </dgm:pt>
    <dgm:pt modelId="{FC510022-E0AF-4CF6-8A2A-37878C890FF4}" type="parTrans" cxnId="{DCD5FEB5-4BA2-4C4C-AE31-82A78972AFDB}">
      <dgm:prSet/>
      <dgm:spPr/>
      <dgm:t>
        <a:bodyPr/>
        <a:lstStyle/>
        <a:p>
          <a:endParaRPr lang="fr-FR" sz="2000"/>
        </a:p>
      </dgm:t>
    </dgm:pt>
    <dgm:pt modelId="{5A69FC3E-638E-480C-8850-FC46AFEF51C2}" type="sibTrans" cxnId="{DCD5FEB5-4BA2-4C4C-AE31-82A78972AFDB}">
      <dgm:prSet/>
      <dgm:spPr/>
      <dgm:t>
        <a:bodyPr/>
        <a:lstStyle/>
        <a:p>
          <a:endParaRPr lang="fr-FR" sz="2000"/>
        </a:p>
      </dgm:t>
    </dgm:pt>
    <dgm:pt modelId="{F2E5F1F7-F324-4F59-854A-B940D368B592}">
      <dgm:prSet phldrT="[Texte]" custT="1"/>
      <dgm:spPr/>
      <dgm:t>
        <a:bodyPr/>
        <a:lstStyle/>
        <a:p>
          <a:r>
            <a:rPr lang="fr-FR" sz="2000" b="1" dirty="0" smtClean="0"/>
            <a:t>A</a:t>
          </a:r>
          <a:r>
            <a:rPr lang="fr-FR" sz="2000" b="0" dirty="0" smtClean="0"/>
            <a:t>telier de présentation et de validation</a:t>
          </a:r>
        </a:p>
        <a:p>
          <a:r>
            <a:rPr lang="fr-FR" sz="2000" b="1" dirty="0" smtClean="0"/>
            <a:t>C</a:t>
          </a:r>
          <a:r>
            <a:rPr lang="fr-FR" sz="2000" b="0" dirty="0" smtClean="0"/>
            <a:t>orrections et amendements </a:t>
          </a:r>
          <a:r>
            <a:rPr lang="fr-FR" sz="2000" b="0" dirty="0" smtClean="0"/>
            <a:t>du </a:t>
          </a:r>
          <a:r>
            <a:rPr lang="fr-FR" sz="2000" b="0" dirty="0" smtClean="0"/>
            <a:t>document</a:t>
          </a:r>
          <a:endParaRPr lang="fr-FR" sz="2000" b="0" dirty="0"/>
        </a:p>
      </dgm:t>
    </dgm:pt>
    <dgm:pt modelId="{4839B135-82EC-4AFD-AF61-5C043FB1243E}" type="parTrans" cxnId="{DCF861CD-EEEF-490B-8678-3F44A76602BD}">
      <dgm:prSet/>
      <dgm:spPr/>
      <dgm:t>
        <a:bodyPr/>
        <a:lstStyle/>
        <a:p>
          <a:endParaRPr lang="fr-FR" sz="2000"/>
        </a:p>
      </dgm:t>
    </dgm:pt>
    <dgm:pt modelId="{019E40D1-9613-4BD4-9A31-6D57526E9B5E}" type="sibTrans" cxnId="{DCF861CD-EEEF-490B-8678-3F44A76602BD}">
      <dgm:prSet/>
      <dgm:spPr/>
      <dgm:t>
        <a:bodyPr/>
        <a:lstStyle/>
        <a:p>
          <a:endParaRPr lang="fr-FR" sz="2000"/>
        </a:p>
      </dgm:t>
    </dgm:pt>
    <dgm:pt modelId="{6A58E8D4-0F5A-4544-A0D2-2284F2CA1B36}">
      <dgm:prSet phldrT="[Texte]" custT="1"/>
      <dgm:spPr/>
      <dgm:t>
        <a:bodyPr/>
        <a:lstStyle/>
        <a:p>
          <a:r>
            <a:rPr lang="fr-FR" sz="2000" b="1" dirty="0" smtClean="0"/>
            <a:t>A</a:t>
          </a:r>
          <a:r>
            <a:rPr lang="fr-FR" sz="2000" dirty="0" smtClean="0"/>
            <a:t>telier de lancement</a:t>
          </a:r>
          <a:endParaRPr lang="fr-FR" sz="2000" dirty="0"/>
        </a:p>
      </dgm:t>
    </dgm:pt>
    <dgm:pt modelId="{6A926F17-219A-45AD-9F1A-EBCBF8E7EE4F}" type="parTrans" cxnId="{90C06446-74A8-4F4B-B3F9-EC7A8B225EA0}">
      <dgm:prSet/>
      <dgm:spPr/>
      <dgm:t>
        <a:bodyPr/>
        <a:lstStyle/>
        <a:p>
          <a:endParaRPr lang="fr-FR" sz="2000"/>
        </a:p>
      </dgm:t>
    </dgm:pt>
    <dgm:pt modelId="{08D1B871-923A-43EA-A818-A553022E6609}" type="sibTrans" cxnId="{90C06446-74A8-4F4B-B3F9-EC7A8B225EA0}">
      <dgm:prSet/>
      <dgm:spPr/>
      <dgm:t>
        <a:bodyPr/>
        <a:lstStyle/>
        <a:p>
          <a:endParaRPr lang="fr-FR" sz="2000"/>
        </a:p>
      </dgm:t>
    </dgm:pt>
    <dgm:pt modelId="{5DCAED47-944E-45A4-B873-65033BA9647A}">
      <dgm:prSet phldrT="[Texte]" custT="1"/>
      <dgm:spPr/>
      <dgm:t>
        <a:bodyPr/>
        <a:lstStyle/>
        <a:p>
          <a:endParaRPr lang="fr-FR" sz="2000" dirty="0"/>
        </a:p>
      </dgm:t>
    </dgm:pt>
    <dgm:pt modelId="{1F8501E2-BB9F-4EC7-BAC5-80C5CB0B320C}" type="sibTrans" cxnId="{652D6A68-F62D-48DE-93AF-E2BC894D6B4C}">
      <dgm:prSet/>
      <dgm:spPr/>
      <dgm:t>
        <a:bodyPr/>
        <a:lstStyle/>
        <a:p>
          <a:endParaRPr lang="fr-FR" sz="2000"/>
        </a:p>
      </dgm:t>
    </dgm:pt>
    <dgm:pt modelId="{4C56FA81-5230-44BA-9D9A-ECC0D2444CFA}" type="parTrans" cxnId="{652D6A68-F62D-48DE-93AF-E2BC894D6B4C}">
      <dgm:prSet/>
      <dgm:spPr/>
      <dgm:t>
        <a:bodyPr/>
        <a:lstStyle/>
        <a:p>
          <a:endParaRPr lang="fr-FR" sz="2000"/>
        </a:p>
      </dgm:t>
    </dgm:pt>
    <dgm:pt modelId="{B8588A19-D892-4C82-8312-4788249437B9}">
      <dgm:prSet phldrT="[Texte]" custT="1"/>
      <dgm:spPr/>
      <dgm:t>
        <a:bodyPr/>
        <a:lstStyle/>
        <a:p>
          <a:r>
            <a:rPr lang="fr-FR" sz="2000" b="1" dirty="0" smtClean="0"/>
            <a:t>E</a:t>
          </a:r>
          <a:r>
            <a:rPr lang="fr-FR" sz="2000" b="0" dirty="0" smtClean="0"/>
            <a:t>nvoi du rapport national  final </a:t>
          </a:r>
          <a:r>
            <a:rPr lang="fr-FR" sz="2000" dirty="0" smtClean="0"/>
            <a:t>(au </a:t>
          </a:r>
          <a:r>
            <a:rPr lang="fr-FR" sz="2000" dirty="0" smtClean="0"/>
            <a:t>MEF et </a:t>
          </a:r>
          <a:r>
            <a:rPr lang="fr-FR" sz="2000" dirty="0" smtClean="0"/>
            <a:t>à la FAO) </a:t>
          </a:r>
          <a:endParaRPr lang="fr-FR" sz="2000" dirty="0"/>
        </a:p>
      </dgm:t>
    </dgm:pt>
    <dgm:pt modelId="{FE774BA9-5236-4179-8898-258B7754F7B7}" type="parTrans" cxnId="{C59F04CF-71AD-4DD9-A229-79EDBD08DA69}">
      <dgm:prSet/>
      <dgm:spPr/>
      <dgm:t>
        <a:bodyPr/>
        <a:lstStyle/>
        <a:p>
          <a:endParaRPr lang="fr-FR"/>
        </a:p>
      </dgm:t>
    </dgm:pt>
    <dgm:pt modelId="{76FD912B-7FC5-4C35-97C4-19D8573742FC}" type="sibTrans" cxnId="{C59F04CF-71AD-4DD9-A229-79EDBD08DA69}">
      <dgm:prSet/>
      <dgm:spPr/>
      <dgm:t>
        <a:bodyPr/>
        <a:lstStyle/>
        <a:p>
          <a:endParaRPr lang="fr-FR"/>
        </a:p>
      </dgm:t>
    </dgm:pt>
    <dgm:pt modelId="{9F477A25-1ABB-4BFA-AFB5-9823A7C457D4}">
      <dgm:prSet phldrT="[Texte]" custT="1"/>
      <dgm:spPr/>
      <dgm:t>
        <a:bodyPr/>
        <a:lstStyle/>
        <a:p>
          <a:endParaRPr lang="fr-FR" sz="2000" dirty="0"/>
        </a:p>
      </dgm:t>
    </dgm:pt>
    <dgm:pt modelId="{178A6A5D-522C-4BC8-9A8D-7A342CFF035D}" type="parTrans" cxnId="{BFC5A673-9E8E-4E4A-899A-2146E135F7D2}">
      <dgm:prSet/>
      <dgm:spPr/>
      <dgm:t>
        <a:bodyPr/>
        <a:lstStyle/>
        <a:p>
          <a:endParaRPr lang="fr-FR"/>
        </a:p>
      </dgm:t>
    </dgm:pt>
    <dgm:pt modelId="{1E9EF79F-8627-476D-B1A0-CB5145B792F6}" type="sibTrans" cxnId="{BFC5A673-9E8E-4E4A-899A-2146E135F7D2}">
      <dgm:prSet/>
      <dgm:spPr/>
      <dgm:t>
        <a:bodyPr/>
        <a:lstStyle/>
        <a:p>
          <a:endParaRPr lang="fr-FR"/>
        </a:p>
      </dgm:t>
    </dgm:pt>
    <dgm:pt modelId="{89EB1690-BF3C-437B-8978-25FF3E81DC05}">
      <dgm:prSet phldrT="[Texte]" custT="1"/>
      <dgm:spPr/>
      <dgm:t>
        <a:bodyPr/>
        <a:lstStyle/>
        <a:p>
          <a:endParaRPr lang="fr-FR" sz="2000" dirty="0"/>
        </a:p>
      </dgm:t>
    </dgm:pt>
    <dgm:pt modelId="{373FE37F-C8A4-40E7-AA6D-2FDF4E8CECBE}" type="parTrans" cxnId="{93CD8E57-2E12-41D3-A608-CC8D9DB94FDE}">
      <dgm:prSet/>
      <dgm:spPr/>
      <dgm:t>
        <a:bodyPr/>
        <a:lstStyle/>
        <a:p>
          <a:endParaRPr lang="fr-FR"/>
        </a:p>
      </dgm:t>
    </dgm:pt>
    <dgm:pt modelId="{86CBCDA8-E7B4-4EF1-A9ED-B4C69BAD2BB8}" type="sibTrans" cxnId="{93CD8E57-2E12-41D3-A608-CC8D9DB94FDE}">
      <dgm:prSet/>
      <dgm:spPr/>
      <dgm:t>
        <a:bodyPr/>
        <a:lstStyle/>
        <a:p>
          <a:endParaRPr lang="fr-FR"/>
        </a:p>
      </dgm:t>
    </dgm:pt>
    <dgm:pt modelId="{0068A954-2D9D-42AB-8508-8211A3433D68}">
      <dgm:prSet phldrT="[Texte]" custT="1"/>
      <dgm:spPr/>
      <dgm:t>
        <a:bodyPr/>
        <a:lstStyle/>
        <a:p>
          <a:endParaRPr lang="fr-FR" sz="2000" dirty="0"/>
        </a:p>
      </dgm:t>
    </dgm:pt>
    <dgm:pt modelId="{DA06392A-6EB6-4450-9BBA-7948DE8CFEE3}" type="parTrans" cxnId="{8B5D21BF-D784-424B-B885-E6059E8CE7A1}">
      <dgm:prSet/>
      <dgm:spPr/>
      <dgm:t>
        <a:bodyPr/>
        <a:lstStyle/>
        <a:p>
          <a:endParaRPr lang="fr-FR"/>
        </a:p>
      </dgm:t>
    </dgm:pt>
    <dgm:pt modelId="{C1DB3ED7-E951-48D9-8D24-48F30EB68056}" type="sibTrans" cxnId="{8B5D21BF-D784-424B-B885-E6059E8CE7A1}">
      <dgm:prSet/>
      <dgm:spPr/>
      <dgm:t>
        <a:bodyPr/>
        <a:lstStyle/>
        <a:p>
          <a:endParaRPr lang="fr-FR"/>
        </a:p>
      </dgm:t>
    </dgm:pt>
    <dgm:pt modelId="{1755C47C-9B88-4997-AACC-4576937A7540}" type="pres">
      <dgm:prSet presAssocID="{58F21CD0-60AC-474B-8610-8F699D59AD9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38D98E7-8BEB-4676-8B66-5609ECB8FCF6}" type="pres">
      <dgm:prSet presAssocID="{E3AE1C4A-8E06-4EBB-9FD8-EF09F09328F6}" presName="circle1" presStyleLbl="node1" presStyleIdx="0" presStyleCnt="3" custScaleX="89071" custScaleY="113115" custLinFactNeighborX="1811" custLinFactNeighborY="2555"/>
      <dgm:spPr>
        <a:solidFill>
          <a:schemeClr val="accent3"/>
        </a:solidFill>
      </dgm:spPr>
    </dgm:pt>
    <dgm:pt modelId="{66AC73BF-4137-4CE4-A29B-DBCD70C532D1}" type="pres">
      <dgm:prSet presAssocID="{E3AE1C4A-8E06-4EBB-9FD8-EF09F09328F6}" presName="space" presStyleCnt="0"/>
      <dgm:spPr/>
    </dgm:pt>
    <dgm:pt modelId="{7184452D-BDB1-454F-8063-433CC6BCB021}" type="pres">
      <dgm:prSet presAssocID="{E3AE1C4A-8E06-4EBB-9FD8-EF09F09328F6}" presName="rect1" presStyleLbl="alignAcc1" presStyleIdx="0" presStyleCnt="3" custScaleX="107725" custScaleY="103816" custLinFactNeighborX="1780" custLinFactNeighborY="1839"/>
      <dgm:spPr/>
      <dgm:t>
        <a:bodyPr/>
        <a:lstStyle/>
        <a:p>
          <a:endParaRPr lang="fr-FR"/>
        </a:p>
      </dgm:t>
    </dgm:pt>
    <dgm:pt modelId="{1E92FDAC-B4B1-4CA8-98D2-5AC8EBFFAE6A}" type="pres">
      <dgm:prSet presAssocID="{EA9D2B38-6D8E-4600-AFDD-8898802D0E67}" presName="vertSpace2" presStyleLbl="node1" presStyleIdx="0" presStyleCnt="3"/>
      <dgm:spPr/>
    </dgm:pt>
    <dgm:pt modelId="{8BB88E2B-632C-4DBF-80D7-D9E12422B437}" type="pres">
      <dgm:prSet presAssocID="{EA9D2B38-6D8E-4600-AFDD-8898802D0E67}" presName="circle2" presStyleLbl="node1" presStyleIdx="1" presStyleCnt="3" custScaleX="80516" custScaleY="119594" custLinFactNeighborX="-7324" custLinFactNeighborY="-20516"/>
      <dgm:spPr>
        <a:solidFill>
          <a:schemeClr val="accent3">
            <a:lumMod val="60000"/>
            <a:lumOff val="40000"/>
          </a:schemeClr>
        </a:solidFill>
      </dgm:spPr>
    </dgm:pt>
    <dgm:pt modelId="{1382980C-8861-4C28-B749-9015B7554485}" type="pres">
      <dgm:prSet presAssocID="{EA9D2B38-6D8E-4600-AFDD-8898802D0E67}" presName="rect2" presStyleLbl="alignAcc1" presStyleIdx="1" presStyleCnt="3" custScaleX="108432" custScaleY="103396" custLinFactNeighborX="849" custLinFactNeighborY="12026"/>
      <dgm:spPr/>
      <dgm:t>
        <a:bodyPr/>
        <a:lstStyle/>
        <a:p>
          <a:endParaRPr lang="fr-FR"/>
        </a:p>
      </dgm:t>
    </dgm:pt>
    <dgm:pt modelId="{C79DACB1-D1F1-4A3C-B28B-DA2AD2137F25}" type="pres">
      <dgm:prSet presAssocID="{F2E5F1F7-F324-4F59-854A-B940D368B592}" presName="vertSpace3" presStyleLbl="node1" presStyleIdx="1" presStyleCnt="3"/>
      <dgm:spPr/>
    </dgm:pt>
    <dgm:pt modelId="{558E1D96-EAF2-444E-A4AE-5262DDC08D67}" type="pres">
      <dgm:prSet presAssocID="{F2E5F1F7-F324-4F59-854A-B940D368B592}" presName="circle3" presStyleLbl="node1" presStyleIdx="2" presStyleCnt="3" custLinFactY="-13927" custLinFactNeighborX="-19557" custLinFactNeighborY="-100000"/>
      <dgm:spPr>
        <a:solidFill>
          <a:schemeClr val="accent3">
            <a:lumMod val="40000"/>
            <a:lumOff val="60000"/>
          </a:schemeClr>
        </a:solidFill>
      </dgm:spPr>
    </dgm:pt>
    <dgm:pt modelId="{C1AEFAE0-70DB-4BD4-85D2-CA27BF5703BD}" type="pres">
      <dgm:prSet presAssocID="{F2E5F1F7-F324-4F59-854A-B940D368B592}" presName="rect3" presStyleLbl="alignAcc1" presStyleIdx="2" presStyleCnt="3" custScaleX="108432" custScaleY="90000" custLinFactNeighborX="2020" custLinFactNeighborY="42722"/>
      <dgm:spPr/>
      <dgm:t>
        <a:bodyPr/>
        <a:lstStyle/>
        <a:p>
          <a:endParaRPr lang="fr-FR"/>
        </a:p>
      </dgm:t>
    </dgm:pt>
    <dgm:pt modelId="{7920A533-6B27-4D06-A927-CA8E4BDF2924}" type="pres">
      <dgm:prSet presAssocID="{E3AE1C4A-8E06-4EBB-9FD8-EF09F09328F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46A5BA-4CB3-4E4A-925B-06F0505618B9}" type="pres">
      <dgm:prSet presAssocID="{E3AE1C4A-8E06-4EBB-9FD8-EF09F09328F6}" presName="rect1ChTx" presStyleLbl="alignAcc1" presStyleIdx="2" presStyleCnt="3" custScaleX="118617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F638D3-5A4D-4E83-9A51-EF340BFE4CB8}" type="pres">
      <dgm:prSet presAssocID="{EA9D2B38-6D8E-4600-AFDD-8898802D0E6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423427-FD65-4A07-A8DA-0E614EB5B6A2}" type="pres">
      <dgm:prSet presAssocID="{EA9D2B38-6D8E-4600-AFDD-8898802D0E67}" presName="rect2ChTx" presStyleLbl="alignAcc1" presStyleIdx="2" presStyleCnt="3" custScaleX="121783" custScaleY="1125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5701C-4D11-4BE3-B9FD-D99CB67DB4E5}" type="pres">
      <dgm:prSet presAssocID="{F2E5F1F7-F324-4F59-854A-B940D368B59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80B86F-F0ED-4E92-8D83-DEE4E6E12266}" type="pres">
      <dgm:prSet presAssocID="{F2E5F1F7-F324-4F59-854A-B940D368B592}" presName="rect3ChTx" presStyleLbl="alignAcc1" presStyleIdx="2" presStyleCnt="3" custScaleX="104565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623148-AE49-493B-8D1D-6ACA5D1076F6}" srcId="{E3AE1C4A-8E06-4EBB-9FD8-EF09F09328F6}" destId="{0FA25597-86DF-4994-A014-E24B79895B5E}" srcOrd="0" destOrd="0" parTransId="{8313F38A-D7A2-46DA-AC6E-08348DD6BE0D}" sibTransId="{8383FC65-2382-46AA-B616-1551B0EC4B0D}"/>
    <dgm:cxn modelId="{90C06446-74A8-4F4B-B3F9-EC7A8B225EA0}" srcId="{E3AE1C4A-8E06-4EBB-9FD8-EF09F09328F6}" destId="{6A58E8D4-0F5A-4544-A0D2-2284F2CA1B36}" srcOrd="2" destOrd="0" parTransId="{6A926F17-219A-45AD-9F1A-EBCBF8E7EE4F}" sibTransId="{08D1B871-923A-43EA-A818-A553022E6609}"/>
    <dgm:cxn modelId="{F02829A8-27AA-4AD0-B706-AABCC5B839CC}" type="presOf" srcId="{E88B5249-45F8-48B7-B096-1B63EB7ABEB5}" destId="{B446A5BA-4CB3-4E4A-925B-06F0505618B9}" srcOrd="0" destOrd="1" presId="urn:microsoft.com/office/officeart/2005/8/layout/target3"/>
    <dgm:cxn modelId="{93CD8E57-2E12-41D3-A608-CC8D9DB94FDE}" srcId="{F2E5F1F7-F324-4F59-854A-B940D368B592}" destId="{89EB1690-BF3C-437B-8978-25FF3E81DC05}" srcOrd="2" destOrd="0" parTransId="{373FE37F-C8A4-40E7-AA6D-2FDF4E8CECBE}" sibTransId="{86CBCDA8-E7B4-4EF1-A9ED-B4C69BAD2BB8}"/>
    <dgm:cxn modelId="{D2458D69-9016-4C6F-AE48-B87D71834FE1}" type="presOf" srcId="{6A58E8D4-0F5A-4544-A0D2-2284F2CA1B36}" destId="{B446A5BA-4CB3-4E4A-925B-06F0505618B9}" srcOrd="0" destOrd="2" presId="urn:microsoft.com/office/officeart/2005/8/layout/target3"/>
    <dgm:cxn modelId="{8D8D563A-3112-4BCA-974A-8F2767387E84}" type="presOf" srcId="{0068A954-2D9D-42AB-8508-8211A3433D68}" destId="{1E80B86F-F0ED-4E92-8D83-DEE4E6E12266}" srcOrd="0" destOrd="3" presId="urn:microsoft.com/office/officeart/2005/8/layout/target3"/>
    <dgm:cxn modelId="{8BEA9001-7ED8-4B36-9E52-2C7CAC07FBD5}" type="presOf" srcId="{F2E5F1F7-F324-4F59-854A-B940D368B592}" destId="{CD55701C-4D11-4BE3-B9FD-D99CB67DB4E5}" srcOrd="1" destOrd="0" presId="urn:microsoft.com/office/officeart/2005/8/layout/target3"/>
    <dgm:cxn modelId="{DCD5FEB5-4BA2-4C4C-AE31-82A78972AFDB}" srcId="{EA9D2B38-6D8E-4600-AFDD-8898802D0E67}" destId="{0B84E397-E51A-47DD-A718-2E46E94E4C43}" srcOrd="0" destOrd="0" parTransId="{FC510022-E0AF-4CF6-8A2A-37878C890FF4}" sibTransId="{5A69FC3E-638E-480C-8850-FC46AFEF51C2}"/>
    <dgm:cxn modelId="{065A9A8C-71EC-4F34-B2FE-00C1CD4EA8B9}" srcId="{58F21CD0-60AC-474B-8610-8F699D59AD98}" destId="{EA9D2B38-6D8E-4600-AFDD-8898802D0E67}" srcOrd="1" destOrd="0" parTransId="{FD9D8E08-F127-4F93-884D-DE4260F4E57C}" sibTransId="{6F2F1BB2-B8B5-4193-BCD8-7D5BF2CA0342}"/>
    <dgm:cxn modelId="{3167CC68-97A5-490B-B233-47457C6D2F9B}" srcId="{58F21CD0-60AC-474B-8610-8F699D59AD98}" destId="{E3AE1C4A-8E06-4EBB-9FD8-EF09F09328F6}" srcOrd="0" destOrd="0" parTransId="{75183771-2A04-4D87-A4C9-EEA517A37C39}" sibTransId="{33D03263-4765-4A5B-928B-55FD9F080C82}"/>
    <dgm:cxn modelId="{DCF861CD-EEEF-490B-8678-3F44A76602BD}" srcId="{58F21CD0-60AC-474B-8610-8F699D59AD98}" destId="{F2E5F1F7-F324-4F59-854A-B940D368B592}" srcOrd="2" destOrd="0" parTransId="{4839B135-82EC-4AFD-AF61-5C043FB1243E}" sibTransId="{019E40D1-9613-4BD4-9A31-6D57526E9B5E}"/>
    <dgm:cxn modelId="{8F997FCC-0D87-4657-AFCE-992DE4982B2A}" srcId="{E3AE1C4A-8E06-4EBB-9FD8-EF09F09328F6}" destId="{E88B5249-45F8-48B7-B096-1B63EB7ABEB5}" srcOrd="1" destOrd="0" parTransId="{0311D844-820F-498B-A8E6-C1DD3EE112DA}" sibTransId="{4CA7E990-4A2F-4945-944D-79EFD93D9978}"/>
    <dgm:cxn modelId="{42059A6A-D76A-4D36-BDFF-A4E9ECACBFB6}" type="presOf" srcId="{EA9D2B38-6D8E-4600-AFDD-8898802D0E67}" destId="{1382980C-8861-4C28-B749-9015B7554485}" srcOrd="0" destOrd="0" presId="urn:microsoft.com/office/officeart/2005/8/layout/target3"/>
    <dgm:cxn modelId="{F989A5A2-4A40-4D06-9C2B-F3E27B7358C3}" type="presOf" srcId="{E3AE1C4A-8E06-4EBB-9FD8-EF09F09328F6}" destId="{7920A533-6B27-4D06-A927-CA8E4BDF2924}" srcOrd="1" destOrd="0" presId="urn:microsoft.com/office/officeart/2005/8/layout/target3"/>
    <dgm:cxn modelId="{6173A9CD-23CF-46FA-B293-3CFBEBD65E7F}" type="presOf" srcId="{58F21CD0-60AC-474B-8610-8F699D59AD98}" destId="{1755C47C-9B88-4997-AACC-4576937A7540}" srcOrd="0" destOrd="0" presId="urn:microsoft.com/office/officeart/2005/8/layout/target3"/>
    <dgm:cxn modelId="{B4050071-C9E5-44BD-A327-079FC3C8E61A}" type="presOf" srcId="{5DCAED47-944E-45A4-B873-65033BA9647A}" destId="{1E80B86F-F0ED-4E92-8D83-DEE4E6E12266}" srcOrd="0" destOrd="0" presId="urn:microsoft.com/office/officeart/2005/8/layout/target3"/>
    <dgm:cxn modelId="{A435F068-6419-4F5F-AB0C-D47325E4F9FE}" type="presOf" srcId="{9F477A25-1ABB-4BFA-AFB5-9823A7C457D4}" destId="{1E80B86F-F0ED-4E92-8D83-DEE4E6E12266}" srcOrd="0" destOrd="1" presId="urn:microsoft.com/office/officeart/2005/8/layout/target3"/>
    <dgm:cxn modelId="{8B5D21BF-D784-424B-B885-E6059E8CE7A1}" srcId="{F2E5F1F7-F324-4F59-854A-B940D368B592}" destId="{0068A954-2D9D-42AB-8508-8211A3433D68}" srcOrd="3" destOrd="0" parTransId="{DA06392A-6EB6-4450-9BBA-7948DE8CFEE3}" sibTransId="{C1DB3ED7-E951-48D9-8D24-48F30EB68056}"/>
    <dgm:cxn modelId="{BFC5A673-9E8E-4E4A-899A-2146E135F7D2}" srcId="{F2E5F1F7-F324-4F59-854A-B940D368B592}" destId="{9F477A25-1ABB-4BFA-AFB5-9823A7C457D4}" srcOrd="1" destOrd="0" parTransId="{178A6A5D-522C-4BC8-9A8D-7A342CFF035D}" sibTransId="{1E9EF79F-8627-476D-B1A0-CB5145B792F6}"/>
    <dgm:cxn modelId="{C59F04CF-71AD-4DD9-A229-79EDBD08DA69}" srcId="{F2E5F1F7-F324-4F59-854A-B940D368B592}" destId="{B8588A19-D892-4C82-8312-4788249437B9}" srcOrd="4" destOrd="0" parTransId="{FE774BA9-5236-4179-8898-258B7754F7B7}" sibTransId="{76FD912B-7FC5-4C35-97C4-19D8573742FC}"/>
    <dgm:cxn modelId="{3F56F884-24D2-418E-99E1-BB5C4C23DAE5}" type="presOf" srcId="{B8588A19-D892-4C82-8312-4788249437B9}" destId="{1E80B86F-F0ED-4E92-8D83-DEE4E6E12266}" srcOrd="0" destOrd="4" presId="urn:microsoft.com/office/officeart/2005/8/layout/target3"/>
    <dgm:cxn modelId="{74894D0B-23C7-4828-A8C4-F89D1B085377}" type="presOf" srcId="{0FA25597-86DF-4994-A014-E24B79895B5E}" destId="{B446A5BA-4CB3-4E4A-925B-06F0505618B9}" srcOrd="0" destOrd="0" presId="urn:microsoft.com/office/officeart/2005/8/layout/target3"/>
    <dgm:cxn modelId="{6A4E41BB-A4CC-4F13-A5E4-C455A5ED0DFF}" type="presOf" srcId="{0B84E397-E51A-47DD-A718-2E46E94E4C43}" destId="{3B423427-FD65-4A07-A8DA-0E614EB5B6A2}" srcOrd="0" destOrd="0" presId="urn:microsoft.com/office/officeart/2005/8/layout/target3"/>
    <dgm:cxn modelId="{652D6A68-F62D-48DE-93AF-E2BC894D6B4C}" srcId="{F2E5F1F7-F324-4F59-854A-B940D368B592}" destId="{5DCAED47-944E-45A4-B873-65033BA9647A}" srcOrd="0" destOrd="0" parTransId="{4C56FA81-5230-44BA-9D9A-ECC0D2444CFA}" sibTransId="{1F8501E2-BB9F-4EC7-BAC5-80C5CB0B320C}"/>
    <dgm:cxn modelId="{B3D0AFAC-FDCE-47B6-8AB0-302CA9D9AC24}" type="presOf" srcId="{EA9D2B38-6D8E-4600-AFDD-8898802D0E67}" destId="{D6F638D3-5A4D-4E83-9A51-EF340BFE4CB8}" srcOrd="1" destOrd="0" presId="urn:microsoft.com/office/officeart/2005/8/layout/target3"/>
    <dgm:cxn modelId="{4E4A84CA-68FA-489F-A408-72B6D2112D10}" type="presOf" srcId="{F2E5F1F7-F324-4F59-854A-B940D368B592}" destId="{C1AEFAE0-70DB-4BD4-85D2-CA27BF5703BD}" srcOrd="0" destOrd="0" presId="urn:microsoft.com/office/officeart/2005/8/layout/target3"/>
    <dgm:cxn modelId="{3A055891-6C89-4F22-AB92-0FE28A40C62F}" type="presOf" srcId="{E3AE1C4A-8E06-4EBB-9FD8-EF09F09328F6}" destId="{7184452D-BDB1-454F-8063-433CC6BCB021}" srcOrd="0" destOrd="0" presId="urn:microsoft.com/office/officeart/2005/8/layout/target3"/>
    <dgm:cxn modelId="{03B9D78E-3257-4697-8069-E6B88F046AA5}" type="presOf" srcId="{89EB1690-BF3C-437B-8978-25FF3E81DC05}" destId="{1E80B86F-F0ED-4E92-8D83-DEE4E6E12266}" srcOrd="0" destOrd="2" presId="urn:microsoft.com/office/officeart/2005/8/layout/target3"/>
    <dgm:cxn modelId="{9FB5600F-3642-44DE-ADE9-6DC1C8C4264C}" type="presParOf" srcId="{1755C47C-9B88-4997-AACC-4576937A7540}" destId="{038D98E7-8BEB-4676-8B66-5609ECB8FCF6}" srcOrd="0" destOrd="0" presId="urn:microsoft.com/office/officeart/2005/8/layout/target3"/>
    <dgm:cxn modelId="{52CEFAE4-3394-4A34-8A40-E4A9EA6F3773}" type="presParOf" srcId="{1755C47C-9B88-4997-AACC-4576937A7540}" destId="{66AC73BF-4137-4CE4-A29B-DBCD70C532D1}" srcOrd="1" destOrd="0" presId="urn:microsoft.com/office/officeart/2005/8/layout/target3"/>
    <dgm:cxn modelId="{556CBDFC-1288-4BF4-9FBD-7FA774913BEC}" type="presParOf" srcId="{1755C47C-9B88-4997-AACC-4576937A7540}" destId="{7184452D-BDB1-454F-8063-433CC6BCB021}" srcOrd="2" destOrd="0" presId="urn:microsoft.com/office/officeart/2005/8/layout/target3"/>
    <dgm:cxn modelId="{F4C613CC-A379-458F-BAA6-372D9C696C6A}" type="presParOf" srcId="{1755C47C-9B88-4997-AACC-4576937A7540}" destId="{1E92FDAC-B4B1-4CA8-98D2-5AC8EBFFAE6A}" srcOrd="3" destOrd="0" presId="urn:microsoft.com/office/officeart/2005/8/layout/target3"/>
    <dgm:cxn modelId="{6CDD96D8-C95E-4376-98FF-2C459EBD0198}" type="presParOf" srcId="{1755C47C-9B88-4997-AACC-4576937A7540}" destId="{8BB88E2B-632C-4DBF-80D7-D9E12422B437}" srcOrd="4" destOrd="0" presId="urn:microsoft.com/office/officeart/2005/8/layout/target3"/>
    <dgm:cxn modelId="{E8DD1C83-9CDC-4444-8E2B-BEFB0F6CAB34}" type="presParOf" srcId="{1755C47C-9B88-4997-AACC-4576937A7540}" destId="{1382980C-8861-4C28-B749-9015B7554485}" srcOrd="5" destOrd="0" presId="urn:microsoft.com/office/officeart/2005/8/layout/target3"/>
    <dgm:cxn modelId="{2A79D283-2F98-4CCF-9944-77A2D7737A4A}" type="presParOf" srcId="{1755C47C-9B88-4997-AACC-4576937A7540}" destId="{C79DACB1-D1F1-4A3C-B28B-DA2AD2137F25}" srcOrd="6" destOrd="0" presId="urn:microsoft.com/office/officeart/2005/8/layout/target3"/>
    <dgm:cxn modelId="{86F600CC-25DB-436C-B368-397B8F4BC107}" type="presParOf" srcId="{1755C47C-9B88-4997-AACC-4576937A7540}" destId="{558E1D96-EAF2-444E-A4AE-5262DDC08D67}" srcOrd="7" destOrd="0" presId="urn:microsoft.com/office/officeart/2005/8/layout/target3"/>
    <dgm:cxn modelId="{9A3B7179-DFEC-4261-8586-155D53B53BC4}" type="presParOf" srcId="{1755C47C-9B88-4997-AACC-4576937A7540}" destId="{C1AEFAE0-70DB-4BD4-85D2-CA27BF5703BD}" srcOrd="8" destOrd="0" presId="urn:microsoft.com/office/officeart/2005/8/layout/target3"/>
    <dgm:cxn modelId="{74A5C2D9-43CD-4020-AA5C-8C14B8B255CA}" type="presParOf" srcId="{1755C47C-9B88-4997-AACC-4576937A7540}" destId="{7920A533-6B27-4D06-A927-CA8E4BDF2924}" srcOrd="9" destOrd="0" presId="urn:microsoft.com/office/officeart/2005/8/layout/target3"/>
    <dgm:cxn modelId="{35FBF081-353C-487F-B153-401A0967069A}" type="presParOf" srcId="{1755C47C-9B88-4997-AACC-4576937A7540}" destId="{B446A5BA-4CB3-4E4A-925B-06F0505618B9}" srcOrd="10" destOrd="0" presId="urn:microsoft.com/office/officeart/2005/8/layout/target3"/>
    <dgm:cxn modelId="{CDFCAAFF-8C84-4707-9CA2-EC19F2635D94}" type="presParOf" srcId="{1755C47C-9B88-4997-AACC-4576937A7540}" destId="{D6F638D3-5A4D-4E83-9A51-EF340BFE4CB8}" srcOrd="11" destOrd="0" presId="urn:microsoft.com/office/officeart/2005/8/layout/target3"/>
    <dgm:cxn modelId="{3CC9FF51-F841-431B-99DC-5DE7D49A31AA}" type="presParOf" srcId="{1755C47C-9B88-4997-AACC-4576937A7540}" destId="{3B423427-FD65-4A07-A8DA-0E614EB5B6A2}" srcOrd="12" destOrd="0" presId="urn:microsoft.com/office/officeart/2005/8/layout/target3"/>
    <dgm:cxn modelId="{47A7EEC7-B69D-4503-98D4-B994EFAF8AA6}" type="presParOf" srcId="{1755C47C-9B88-4997-AACC-4576937A7540}" destId="{CD55701C-4D11-4BE3-B9FD-D99CB67DB4E5}" srcOrd="13" destOrd="0" presId="urn:microsoft.com/office/officeart/2005/8/layout/target3"/>
    <dgm:cxn modelId="{814072AF-8176-48BC-99C1-64E4B46D8454}" type="presParOf" srcId="{1755C47C-9B88-4997-AACC-4576937A7540}" destId="{1E80B86F-F0ED-4E92-8D83-DEE4E6E1226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8A9FA-250B-45E2-A032-3BE94DB4454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1AEEDD3A-A8E2-4EAA-831C-BDF667959B8A}">
      <dgm:prSet phldrT="[Texte]" custT="1"/>
      <dgm:spPr/>
      <dgm:t>
        <a:bodyPr/>
        <a:lstStyle/>
        <a:p>
          <a:r>
            <a:rPr lang="fr-FR" sz="1600" dirty="0" smtClean="0"/>
            <a:t>GSPM- SCIENCES MJ-ESSA-Forêts- DBEV- ENS</a:t>
          </a:r>
          <a:endParaRPr lang="fr-FR" sz="1600" dirty="0"/>
        </a:p>
      </dgm:t>
    </dgm:pt>
    <dgm:pt modelId="{E3A7D29F-2AA6-4FD5-9FA3-80CBBBBD873E}" type="parTrans" cxnId="{53F104DC-78F2-45C1-86C3-079D7A27CD54}">
      <dgm:prSet/>
      <dgm:spPr/>
      <dgm:t>
        <a:bodyPr/>
        <a:lstStyle/>
        <a:p>
          <a:endParaRPr lang="fr-FR" sz="1600"/>
        </a:p>
      </dgm:t>
    </dgm:pt>
    <dgm:pt modelId="{A5F63A5D-9045-4312-A476-7001600A1908}" type="sibTrans" cxnId="{53F104DC-78F2-45C1-86C3-079D7A27CD54}">
      <dgm:prSet custT="1"/>
      <dgm:spPr/>
      <dgm:t>
        <a:bodyPr/>
        <a:lstStyle/>
        <a:p>
          <a:r>
            <a:rPr lang="fr-FR" sz="1600" dirty="0" smtClean="0"/>
            <a:t>CNRE-CNARP-DRFP-PBZT</a:t>
          </a:r>
          <a:endParaRPr lang="fr-FR" sz="1600" dirty="0"/>
        </a:p>
      </dgm:t>
    </dgm:pt>
    <dgm:pt modelId="{1462F4D5-E24F-41EA-A4EE-F8307B44A835}">
      <dgm:prSet phldrT="[Texte]" custT="1"/>
      <dgm:spPr/>
      <dgm:t>
        <a:bodyPr/>
        <a:lstStyle/>
        <a:p>
          <a:r>
            <a:rPr lang="fr-FR" sz="1600" dirty="0" smtClean="0"/>
            <a:t>DGF- MNP- ONE-</a:t>
          </a:r>
        </a:p>
        <a:p>
          <a:r>
            <a:rPr lang="fr-FR" sz="1600" dirty="0" smtClean="0"/>
            <a:t>ANAE-DVRN-DCBSAP-SAGE-CNFEREF-ONESF</a:t>
          </a:r>
          <a:endParaRPr lang="fr-FR" sz="1600" dirty="0"/>
        </a:p>
      </dgm:t>
    </dgm:pt>
    <dgm:pt modelId="{B12325D6-50C2-465C-8619-0A9871904803}" type="parTrans" cxnId="{71D377F2-000C-4993-8F74-0D29CBC9A96A}">
      <dgm:prSet/>
      <dgm:spPr/>
      <dgm:t>
        <a:bodyPr/>
        <a:lstStyle/>
        <a:p>
          <a:endParaRPr lang="fr-FR" sz="1600"/>
        </a:p>
      </dgm:t>
    </dgm:pt>
    <dgm:pt modelId="{CBD68ABB-1088-436B-AB08-2DD276E283F6}" type="sibTrans" cxnId="{71D377F2-000C-4993-8F74-0D29CBC9A96A}">
      <dgm:prSet custT="1"/>
      <dgm:spPr/>
      <dgm:t>
        <a:bodyPr/>
        <a:lstStyle/>
        <a:p>
          <a:r>
            <a:rPr lang="fr-FR" sz="1600" dirty="0" err="1" smtClean="0"/>
            <a:t>Serv</a:t>
          </a:r>
          <a:r>
            <a:rPr lang="fr-FR" sz="1600" dirty="0" smtClean="0"/>
            <a:t>. Env. MINAGRI</a:t>
          </a:r>
          <a:endParaRPr lang="fr-FR" sz="1600" dirty="0"/>
        </a:p>
      </dgm:t>
    </dgm:pt>
    <dgm:pt modelId="{E64D5E20-4ADE-4E7A-847D-35DAF29EF73A}">
      <dgm:prSet phldrT="[Texte]" custT="1"/>
      <dgm:spPr/>
      <dgm:t>
        <a:bodyPr/>
        <a:lstStyle/>
        <a:p>
          <a:r>
            <a:rPr lang="fr-FR" sz="1600" dirty="0" smtClean="0"/>
            <a:t>Opérateurs Flore</a:t>
          </a:r>
          <a:endParaRPr lang="fr-FR" sz="1600" dirty="0"/>
        </a:p>
      </dgm:t>
    </dgm:pt>
    <dgm:pt modelId="{476334D9-B5C5-4EDA-8B41-100E1A8752B7}" type="parTrans" cxnId="{CC96DEDD-D6E2-4020-A98C-5318CAAE6C32}">
      <dgm:prSet/>
      <dgm:spPr/>
      <dgm:t>
        <a:bodyPr/>
        <a:lstStyle/>
        <a:p>
          <a:endParaRPr lang="fr-FR" sz="1600"/>
        </a:p>
      </dgm:t>
    </dgm:pt>
    <dgm:pt modelId="{5E75A578-6E22-450A-B8FC-316ABA47333A}" type="sibTrans" cxnId="{CC96DEDD-D6E2-4020-A98C-5318CAAE6C32}">
      <dgm:prSet custT="1"/>
      <dgm:spPr/>
      <dgm:t>
        <a:bodyPr/>
        <a:lstStyle/>
        <a:p>
          <a:r>
            <a:rPr lang="fr-FR" sz="1600" dirty="0" smtClean="0"/>
            <a:t>RBG Kew – MBG – WCS – WWF – VALBIO- ARSIE</a:t>
          </a:r>
          <a:endParaRPr lang="fr-FR" sz="1600" dirty="0"/>
        </a:p>
      </dgm:t>
    </dgm:pt>
    <dgm:pt modelId="{D7D614FB-DBE2-430E-B468-663208738DCF}" type="pres">
      <dgm:prSet presAssocID="{9268A9FA-250B-45E2-A032-3BE94DB4454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66E77D3E-72C6-43D9-A6F1-7BB75EAF9EFA}" type="pres">
      <dgm:prSet presAssocID="{1AEEDD3A-A8E2-4EAA-831C-BDF667959B8A}" presName="composite" presStyleCnt="0"/>
      <dgm:spPr/>
    </dgm:pt>
    <dgm:pt modelId="{B1DD13C0-A159-4413-9562-814B338764BF}" type="pres">
      <dgm:prSet presAssocID="{1AEEDD3A-A8E2-4EAA-831C-BDF667959B8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8832B5-7862-4190-A010-E01D95CC8C14}" type="pres">
      <dgm:prSet presAssocID="{1AEEDD3A-A8E2-4EAA-831C-BDF667959B8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44A918-C895-479E-9B8C-D1C2D7AC6A50}" type="pres">
      <dgm:prSet presAssocID="{1AEEDD3A-A8E2-4EAA-831C-BDF667959B8A}" presName="BalanceSpacing" presStyleCnt="0"/>
      <dgm:spPr/>
    </dgm:pt>
    <dgm:pt modelId="{6A506BA7-C175-48B8-9467-3FE234E378BE}" type="pres">
      <dgm:prSet presAssocID="{1AEEDD3A-A8E2-4EAA-831C-BDF667959B8A}" presName="BalanceSpacing1" presStyleCnt="0"/>
      <dgm:spPr/>
    </dgm:pt>
    <dgm:pt modelId="{83AFC05E-0C17-4CDC-BD6E-0FD65097313B}" type="pres">
      <dgm:prSet presAssocID="{A5F63A5D-9045-4312-A476-7001600A1908}" presName="Accent1Text" presStyleLbl="node1" presStyleIdx="1" presStyleCnt="6"/>
      <dgm:spPr/>
      <dgm:t>
        <a:bodyPr/>
        <a:lstStyle/>
        <a:p>
          <a:endParaRPr lang="fr-FR"/>
        </a:p>
      </dgm:t>
    </dgm:pt>
    <dgm:pt modelId="{CE916350-1C32-451F-AC34-1D84788B8B7C}" type="pres">
      <dgm:prSet presAssocID="{A5F63A5D-9045-4312-A476-7001600A1908}" presName="spaceBetweenRectangles" presStyleCnt="0"/>
      <dgm:spPr/>
    </dgm:pt>
    <dgm:pt modelId="{D176F77E-16DC-4D8F-8E54-54A5089064F3}" type="pres">
      <dgm:prSet presAssocID="{1462F4D5-E24F-41EA-A4EE-F8307B44A835}" presName="composite" presStyleCnt="0"/>
      <dgm:spPr/>
    </dgm:pt>
    <dgm:pt modelId="{7FD04828-F48A-4CAF-AA35-10063C11263D}" type="pres">
      <dgm:prSet presAssocID="{1462F4D5-E24F-41EA-A4EE-F8307B44A83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0E8B33-9776-4BB6-9A7C-B488FF2AE282}" type="pres">
      <dgm:prSet presAssocID="{1462F4D5-E24F-41EA-A4EE-F8307B44A83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BC9288-440C-417F-BE94-BADDA26BDC9C}" type="pres">
      <dgm:prSet presAssocID="{1462F4D5-E24F-41EA-A4EE-F8307B44A835}" presName="BalanceSpacing" presStyleCnt="0"/>
      <dgm:spPr/>
    </dgm:pt>
    <dgm:pt modelId="{7C3DB1D1-2F03-4932-AFA6-63A4C8E69D2D}" type="pres">
      <dgm:prSet presAssocID="{1462F4D5-E24F-41EA-A4EE-F8307B44A835}" presName="BalanceSpacing1" presStyleCnt="0"/>
      <dgm:spPr/>
    </dgm:pt>
    <dgm:pt modelId="{B16D6823-27AA-4DA2-BE5A-336EE36D72E2}" type="pres">
      <dgm:prSet presAssocID="{CBD68ABB-1088-436B-AB08-2DD276E283F6}" presName="Accent1Text" presStyleLbl="node1" presStyleIdx="3" presStyleCnt="6"/>
      <dgm:spPr/>
      <dgm:t>
        <a:bodyPr/>
        <a:lstStyle/>
        <a:p>
          <a:endParaRPr lang="fr-FR"/>
        </a:p>
      </dgm:t>
    </dgm:pt>
    <dgm:pt modelId="{6654AB37-34CB-48FB-8BC4-CBF7EC21BB43}" type="pres">
      <dgm:prSet presAssocID="{CBD68ABB-1088-436B-AB08-2DD276E283F6}" presName="spaceBetweenRectangles" presStyleCnt="0"/>
      <dgm:spPr/>
    </dgm:pt>
    <dgm:pt modelId="{DA7E5092-0EBB-41A4-B651-A5EBD1A6430B}" type="pres">
      <dgm:prSet presAssocID="{E64D5E20-4ADE-4E7A-847D-35DAF29EF73A}" presName="composite" presStyleCnt="0"/>
      <dgm:spPr/>
    </dgm:pt>
    <dgm:pt modelId="{FDB28FE0-EFBC-4D03-8C00-348066378EC4}" type="pres">
      <dgm:prSet presAssocID="{E64D5E20-4ADE-4E7A-847D-35DAF29EF73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9DEB94-5DE3-4804-8F46-3E239C59D3CB}" type="pres">
      <dgm:prSet presAssocID="{E64D5E20-4ADE-4E7A-847D-35DAF29EF73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33AD35-D051-4552-A17F-573665A326AC}" type="pres">
      <dgm:prSet presAssocID="{E64D5E20-4ADE-4E7A-847D-35DAF29EF73A}" presName="BalanceSpacing" presStyleCnt="0"/>
      <dgm:spPr/>
    </dgm:pt>
    <dgm:pt modelId="{2ED3277F-FC0F-4786-BA4A-D170B9729B31}" type="pres">
      <dgm:prSet presAssocID="{E64D5E20-4ADE-4E7A-847D-35DAF29EF73A}" presName="BalanceSpacing1" presStyleCnt="0"/>
      <dgm:spPr/>
    </dgm:pt>
    <dgm:pt modelId="{E0A270AA-AC35-4A1E-8672-90F5F8251083}" type="pres">
      <dgm:prSet presAssocID="{5E75A578-6E22-450A-B8FC-316ABA47333A}" presName="Accent1Text" presStyleLbl="node1" presStyleIdx="5" presStyleCnt="6"/>
      <dgm:spPr/>
      <dgm:t>
        <a:bodyPr/>
        <a:lstStyle/>
        <a:p>
          <a:endParaRPr lang="fr-FR"/>
        </a:p>
      </dgm:t>
    </dgm:pt>
  </dgm:ptLst>
  <dgm:cxnLst>
    <dgm:cxn modelId="{CD4AFF5C-BE5B-4A4F-ADAB-46E8E491EC56}" type="presOf" srcId="{1462F4D5-E24F-41EA-A4EE-F8307B44A835}" destId="{7FD04828-F48A-4CAF-AA35-10063C11263D}" srcOrd="0" destOrd="0" presId="urn:microsoft.com/office/officeart/2008/layout/AlternatingHexagons"/>
    <dgm:cxn modelId="{B531DF43-8020-4B3B-8EF4-4FE3460AC13A}" type="presOf" srcId="{1AEEDD3A-A8E2-4EAA-831C-BDF667959B8A}" destId="{B1DD13C0-A159-4413-9562-814B338764BF}" srcOrd="0" destOrd="0" presId="urn:microsoft.com/office/officeart/2008/layout/AlternatingHexagons"/>
    <dgm:cxn modelId="{510F6369-740C-45E7-AC72-2D5133A03106}" type="presOf" srcId="{CBD68ABB-1088-436B-AB08-2DD276E283F6}" destId="{B16D6823-27AA-4DA2-BE5A-336EE36D72E2}" srcOrd="0" destOrd="0" presId="urn:microsoft.com/office/officeart/2008/layout/AlternatingHexagons"/>
    <dgm:cxn modelId="{AF1814D2-F306-4E0E-9AB1-5B59C432076E}" type="presOf" srcId="{5E75A578-6E22-450A-B8FC-316ABA47333A}" destId="{E0A270AA-AC35-4A1E-8672-90F5F8251083}" srcOrd="0" destOrd="0" presId="urn:microsoft.com/office/officeart/2008/layout/AlternatingHexagons"/>
    <dgm:cxn modelId="{40A8A5C5-C14F-489D-96D4-45540A311F34}" type="presOf" srcId="{9268A9FA-250B-45E2-A032-3BE94DB4454B}" destId="{D7D614FB-DBE2-430E-B468-663208738DCF}" srcOrd="0" destOrd="0" presId="urn:microsoft.com/office/officeart/2008/layout/AlternatingHexagons"/>
    <dgm:cxn modelId="{71D377F2-000C-4993-8F74-0D29CBC9A96A}" srcId="{9268A9FA-250B-45E2-A032-3BE94DB4454B}" destId="{1462F4D5-E24F-41EA-A4EE-F8307B44A835}" srcOrd="1" destOrd="0" parTransId="{B12325D6-50C2-465C-8619-0A9871904803}" sibTransId="{CBD68ABB-1088-436B-AB08-2DD276E283F6}"/>
    <dgm:cxn modelId="{BD132551-8AEF-4F0B-9B1A-B6FCCE16EAFC}" type="presOf" srcId="{A5F63A5D-9045-4312-A476-7001600A1908}" destId="{83AFC05E-0C17-4CDC-BD6E-0FD65097313B}" srcOrd="0" destOrd="0" presId="urn:microsoft.com/office/officeart/2008/layout/AlternatingHexagons"/>
    <dgm:cxn modelId="{CC96DEDD-D6E2-4020-A98C-5318CAAE6C32}" srcId="{9268A9FA-250B-45E2-A032-3BE94DB4454B}" destId="{E64D5E20-4ADE-4E7A-847D-35DAF29EF73A}" srcOrd="2" destOrd="0" parTransId="{476334D9-B5C5-4EDA-8B41-100E1A8752B7}" sibTransId="{5E75A578-6E22-450A-B8FC-316ABA47333A}"/>
    <dgm:cxn modelId="{53F104DC-78F2-45C1-86C3-079D7A27CD54}" srcId="{9268A9FA-250B-45E2-A032-3BE94DB4454B}" destId="{1AEEDD3A-A8E2-4EAA-831C-BDF667959B8A}" srcOrd="0" destOrd="0" parTransId="{E3A7D29F-2AA6-4FD5-9FA3-80CBBBBD873E}" sibTransId="{A5F63A5D-9045-4312-A476-7001600A1908}"/>
    <dgm:cxn modelId="{8095EA23-16C4-4F8C-8C67-9CEC62084D35}" type="presOf" srcId="{E64D5E20-4ADE-4E7A-847D-35DAF29EF73A}" destId="{FDB28FE0-EFBC-4D03-8C00-348066378EC4}" srcOrd="0" destOrd="0" presId="urn:microsoft.com/office/officeart/2008/layout/AlternatingHexagons"/>
    <dgm:cxn modelId="{BBADDBD7-CB10-4B4B-A332-3AEC2EBA67B0}" type="presParOf" srcId="{D7D614FB-DBE2-430E-B468-663208738DCF}" destId="{66E77D3E-72C6-43D9-A6F1-7BB75EAF9EFA}" srcOrd="0" destOrd="0" presId="urn:microsoft.com/office/officeart/2008/layout/AlternatingHexagons"/>
    <dgm:cxn modelId="{2779466A-F1E2-4B5B-AD75-D543009D67CA}" type="presParOf" srcId="{66E77D3E-72C6-43D9-A6F1-7BB75EAF9EFA}" destId="{B1DD13C0-A159-4413-9562-814B338764BF}" srcOrd="0" destOrd="0" presId="urn:microsoft.com/office/officeart/2008/layout/AlternatingHexagons"/>
    <dgm:cxn modelId="{CA075DED-B48E-416D-8912-6E1E9D23B48A}" type="presParOf" srcId="{66E77D3E-72C6-43D9-A6F1-7BB75EAF9EFA}" destId="{128832B5-7862-4190-A010-E01D95CC8C14}" srcOrd="1" destOrd="0" presId="urn:microsoft.com/office/officeart/2008/layout/AlternatingHexagons"/>
    <dgm:cxn modelId="{8DBCCE81-0090-4470-8EBB-557A4759BC76}" type="presParOf" srcId="{66E77D3E-72C6-43D9-A6F1-7BB75EAF9EFA}" destId="{4244A918-C895-479E-9B8C-D1C2D7AC6A50}" srcOrd="2" destOrd="0" presId="urn:microsoft.com/office/officeart/2008/layout/AlternatingHexagons"/>
    <dgm:cxn modelId="{F5B14486-3507-4D08-909C-C33B522C375E}" type="presParOf" srcId="{66E77D3E-72C6-43D9-A6F1-7BB75EAF9EFA}" destId="{6A506BA7-C175-48B8-9467-3FE234E378BE}" srcOrd="3" destOrd="0" presId="urn:microsoft.com/office/officeart/2008/layout/AlternatingHexagons"/>
    <dgm:cxn modelId="{7A71F430-8C82-4A7F-B762-B65E73204ED7}" type="presParOf" srcId="{66E77D3E-72C6-43D9-A6F1-7BB75EAF9EFA}" destId="{83AFC05E-0C17-4CDC-BD6E-0FD65097313B}" srcOrd="4" destOrd="0" presId="urn:microsoft.com/office/officeart/2008/layout/AlternatingHexagons"/>
    <dgm:cxn modelId="{4D1D1713-D3D4-4ACD-AAA7-F6C45D00829B}" type="presParOf" srcId="{D7D614FB-DBE2-430E-B468-663208738DCF}" destId="{CE916350-1C32-451F-AC34-1D84788B8B7C}" srcOrd="1" destOrd="0" presId="urn:microsoft.com/office/officeart/2008/layout/AlternatingHexagons"/>
    <dgm:cxn modelId="{9BF531E5-DF2A-4BCB-8BFC-6CB85A4740C9}" type="presParOf" srcId="{D7D614FB-DBE2-430E-B468-663208738DCF}" destId="{D176F77E-16DC-4D8F-8E54-54A5089064F3}" srcOrd="2" destOrd="0" presId="urn:microsoft.com/office/officeart/2008/layout/AlternatingHexagons"/>
    <dgm:cxn modelId="{387D3F7E-9BB8-42FE-A87D-34EB2CCD3DD7}" type="presParOf" srcId="{D176F77E-16DC-4D8F-8E54-54A5089064F3}" destId="{7FD04828-F48A-4CAF-AA35-10063C11263D}" srcOrd="0" destOrd="0" presId="urn:microsoft.com/office/officeart/2008/layout/AlternatingHexagons"/>
    <dgm:cxn modelId="{2B29351A-2165-47FD-A536-97327C21FDA5}" type="presParOf" srcId="{D176F77E-16DC-4D8F-8E54-54A5089064F3}" destId="{F00E8B33-9776-4BB6-9A7C-B488FF2AE282}" srcOrd="1" destOrd="0" presId="urn:microsoft.com/office/officeart/2008/layout/AlternatingHexagons"/>
    <dgm:cxn modelId="{F7DE0656-16D9-4894-BF75-D4E8041AAA1E}" type="presParOf" srcId="{D176F77E-16DC-4D8F-8E54-54A5089064F3}" destId="{13BC9288-440C-417F-BE94-BADDA26BDC9C}" srcOrd="2" destOrd="0" presId="urn:microsoft.com/office/officeart/2008/layout/AlternatingHexagons"/>
    <dgm:cxn modelId="{E34B7BAE-0575-45D9-A2AA-00BB79B3BDDF}" type="presParOf" srcId="{D176F77E-16DC-4D8F-8E54-54A5089064F3}" destId="{7C3DB1D1-2F03-4932-AFA6-63A4C8E69D2D}" srcOrd="3" destOrd="0" presId="urn:microsoft.com/office/officeart/2008/layout/AlternatingHexagons"/>
    <dgm:cxn modelId="{86CB2FCA-CD45-49B8-8FC1-AB2630FBAAA6}" type="presParOf" srcId="{D176F77E-16DC-4D8F-8E54-54A5089064F3}" destId="{B16D6823-27AA-4DA2-BE5A-336EE36D72E2}" srcOrd="4" destOrd="0" presId="urn:microsoft.com/office/officeart/2008/layout/AlternatingHexagons"/>
    <dgm:cxn modelId="{3CF0F7BF-79E1-4350-A86D-2CEC9E52FC11}" type="presParOf" srcId="{D7D614FB-DBE2-430E-B468-663208738DCF}" destId="{6654AB37-34CB-48FB-8BC4-CBF7EC21BB43}" srcOrd="3" destOrd="0" presId="urn:microsoft.com/office/officeart/2008/layout/AlternatingHexagons"/>
    <dgm:cxn modelId="{76827DFF-CC34-47CA-9549-DA9FB21D4A6E}" type="presParOf" srcId="{D7D614FB-DBE2-430E-B468-663208738DCF}" destId="{DA7E5092-0EBB-41A4-B651-A5EBD1A6430B}" srcOrd="4" destOrd="0" presId="urn:microsoft.com/office/officeart/2008/layout/AlternatingHexagons"/>
    <dgm:cxn modelId="{E08C85AF-A46B-4E2F-AAF9-B1CCFA5AE2C3}" type="presParOf" srcId="{DA7E5092-0EBB-41A4-B651-A5EBD1A6430B}" destId="{FDB28FE0-EFBC-4D03-8C00-348066378EC4}" srcOrd="0" destOrd="0" presId="urn:microsoft.com/office/officeart/2008/layout/AlternatingHexagons"/>
    <dgm:cxn modelId="{D378FD19-DDDD-4C84-98A0-CD96E228E7EC}" type="presParOf" srcId="{DA7E5092-0EBB-41A4-B651-A5EBD1A6430B}" destId="{E89DEB94-5DE3-4804-8F46-3E239C59D3CB}" srcOrd="1" destOrd="0" presId="urn:microsoft.com/office/officeart/2008/layout/AlternatingHexagons"/>
    <dgm:cxn modelId="{9A63D6BA-8AC7-43DB-934F-AFCAA110647B}" type="presParOf" srcId="{DA7E5092-0EBB-41A4-B651-A5EBD1A6430B}" destId="{9133AD35-D051-4552-A17F-573665A326AC}" srcOrd="2" destOrd="0" presId="urn:microsoft.com/office/officeart/2008/layout/AlternatingHexagons"/>
    <dgm:cxn modelId="{0B8107A2-985D-4905-B84E-99EBD329EBD0}" type="presParOf" srcId="{DA7E5092-0EBB-41A4-B651-A5EBD1A6430B}" destId="{2ED3277F-FC0F-4786-BA4A-D170B9729B31}" srcOrd="3" destOrd="0" presId="urn:microsoft.com/office/officeart/2008/layout/AlternatingHexagons"/>
    <dgm:cxn modelId="{8BB13EE7-3795-4B92-904C-99A97A8D6CD4}" type="presParOf" srcId="{DA7E5092-0EBB-41A4-B651-A5EBD1A6430B}" destId="{E0A270AA-AC35-4A1E-8672-90F5F825108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AE33-A9E5-425E-9AEB-744CF0BD61AB}">
      <dsp:nvSpPr>
        <dsp:cNvPr id="0" name=""/>
        <dsp:cNvSpPr/>
      </dsp:nvSpPr>
      <dsp:spPr>
        <a:xfrm>
          <a:off x="0" y="4158373"/>
          <a:ext cx="8712968" cy="196053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2006</a:t>
          </a:r>
          <a:r>
            <a:rPr lang="fr-FR" sz="1800" kern="1200" dirty="0" smtClean="0"/>
            <a:t>: Atelier scientifique régional sur l’analyse de la complémentarité des approches in situ et ex situ de conservation des RGF</a:t>
          </a:r>
          <a:endParaRPr lang="fr-FR" sz="1800" kern="1200" dirty="0"/>
        </a:p>
      </dsp:txBody>
      <dsp:txXfrm>
        <a:off x="0" y="4158373"/>
        <a:ext cx="8712968" cy="1058686"/>
      </dsp:txXfrm>
    </dsp:sp>
    <dsp:sp modelId="{8E7C7D7A-0FD7-4527-9730-8B75E50AE1B7}">
      <dsp:nvSpPr>
        <dsp:cNvPr id="0" name=""/>
        <dsp:cNvSpPr/>
      </dsp:nvSpPr>
      <dsp:spPr>
        <a:xfrm>
          <a:off x="0" y="5177849"/>
          <a:ext cx="4356483" cy="90184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2009</a:t>
          </a:r>
          <a:r>
            <a:rPr lang="fr-FR" sz="1800" kern="1200" dirty="0" smtClean="0"/>
            <a:t>: Intégration des RGF utilisées en Alimentation et Agriculture dans le rapport national sur les RPGAA</a:t>
          </a:r>
          <a:endParaRPr lang="fr-FR" sz="1800" kern="1200" dirty="0"/>
        </a:p>
      </dsp:txBody>
      <dsp:txXfrm>
        <a:off x="0" y="5177849"/>
        <a:ext cx="4356483" cy="901843"/>
      </dsp:txXfrm>
    </dsp:sp>
    <dsp:sp modelId="{79693386-BD7E-445B-9250-4BD18A143BC4}">
      <dsp:nvSpPr>
        <dsp:cNvPr id="0" name=""/>
        <dsp:cNvSpPr/>
      </dsp:nvSpPr>
      <dsp:spPr>
        <a:xfrm>
          <a:off x="4356484" y="5177849"/>
          <a:ext cx="4356483" cy="90184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2011</a:t>
          </a:r>
          <a:r>
            <a:rPr lang="fr-FR" sz="1800" kern="1200" dirty="0" smtClean="0"/>
            <a:t>: Deuxième rapport national pour la situation mondiale des RGF</a:t>
          </a:r>
          <a:endParaRPr lang="fr-FR" sz="1800" kern="1200" dirty="0"/>
        </a:p>
      </dsp:txBody>
      <dsp:txXfrm>
        <a:off x="4356484" y="5177849"/>
        <a:ext cx="4356483" cy="901843"/>
      </dsp:txXfrm>
    </dsp:sp>
    <dsp:sp modelId="{A765A2A4-BF6F-4116-A19A-C5C429E3F8E2}">
      <dsp:nvSpPr>
        <dsp:cNvPr id="0" name=""/>
        <dsp:cNvSpPr/>
      </dsp:nvSpPr>
      <dsp:spPr>
        <a:xfrm rot="10800000">
          <a:off x="0" y="2103488"/>
          <a:ext cx="8712968" cy="2084292"/>
        </a:xfrm>
        <a:prstGeom prst="upArrowCallou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2001</a:t>
          </a:r>
          <a:r>
            <a:rPr lang="fr-FR" sz="1800" kern="1200" dirty="0" smtClean="0"/>
            <a:t>: Intégration des éléments du plan national sur les RGF dans la SNGDB</a:t>
          </a:r>
          <a:endParaRPr lang="fr-FR" sz="1800" kern="1200" dirty="0"/>
        </a:p>
      </dsp:txBody>
      <dsp:txXfrm rot="-10800000">
        <a:off x="0" y="2103488"/>
        <a:ext cx="8712968" cy="731586"/>
      </dsp:txXfrm>
    </dsp:sp>
    <dsp:sp modelId="{5D8FF5BE-773D-46F9-B9AD-5821568FF64D}">
      <dsp:nvSpPr>
        <dsp:cNvPr id="0" name=""/>
        <dsp:cNvSpPr/>
      </dsp:nvSpPr>
      <dsp:spPr>
        <a:xfrm>
          <a:off x="72012" y="2808313"/>
          <a:ext cx="4356483" cy="90157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2003</a:t>
          </a:r>
          <a:r>
            <a:rPr lang="fr-FR" sz="1800" kern="1200" dirty="0" smtClean="0"/>
            <a:t>: Elaboration du premier rapport national sur les RGF (Situation des RGF de Madagascar)</a:t>
          </a:r>
          <a:endParaRPr lang="fr-FR" sz="1800" kern="1200" dirty="0"/>
        </a:p>
      </dsp:txBody>
      <dsp:txXfrm>
        <a:off x="72012" y="2808313"/>
        <a:ext cx="4356483" cy="901573"/>
      </dsp:txXfrm>
    </dsp:sp>
    <dsp:sp modelId="{AADD41D5-4A8A-47CB-9441-3E4E03726D8F}">
      <dsp:nvSpPr>
        <dsp:cNvPr id="0" name=""/>
        <dsp:cNvSpPr/>
      </dsp:nvSpPr>
      <dsp:spPr>
        <a:xfrm>
          <a:off x="4356484" y="2808313"/>
          <a:ext cx="4356483" cy="90157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2004</a:t>
          </a:r>
          <a:r>
            <a:rPr lang="fr-FR" sz="1800" kern="1200" dirty="0" smtClean="0"/>
            <a:t>: Evaluation de la mise en œuvre du plan national sur les RPGF</a:t>
          </a:r>
          <a:endParaRPr lang="fr-FR" sz="1800" kern="1200" dirty="0"/>
        </a:p>
      </dsp:txBody>
      <dsp:txXfrm>
        <a:off x="4356484" y="2808313"/>
        <a:ext cx="4356483" cy="901573"/>
      </dsp:txXfrm>
    </dsp:sp>
    <dsp:sp modelId="{A2B1AB8C-477E-488A-94FB-C1FFEBF7C536}">
      <dsp:nvSpPr>
        <dsp:cNvPr id="0" name=""/>
        <dsp:cNvSpPr/>
      </dsp:nvSpPr>
      <dsp:spPr>
        <a:xfrm rot="10800000">
          <a:off x="0" y="1776"/>
          <a:ext cx="8712968" cy="2131120"/>
        </a:xfrm>
        <a:prstGeom prst="upArrowCallou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1998</a:t>
          </a:r>
          <a:r>
            <a:rPr lang="fr-FR" sz="1800" kern="1200" dirty="0" smtClean="0"/>
            <a:t>: première formation des chercheurs  et responsables au niveau des Centres de semences forestières africaines en matière </a:t>
          </a:r>
          <a:r>
            <a:rPr lang="fr-FR" sz="2400" kern="1200" dirty="0" smtClean="0"/>
            <a:t>de gestion de RGF</a:t>
          </a:r>
          <a:endParaRPr lang="fr-FR" sz="2400" kern="1200" dirty="0"/>
        </a:p>
      </dsp:txBody>
      <dsp:txXfrm rot="-10800000">
        <a:off x="0" y="1776"/>
        <a:ext cx="8712968" cy="748023"/>
      </dsp:txXfrm>
    </dsp:sp>
    <dsp:sp modelId="{FF54A426-99EC-4441-BAB4-EEE3B44FDA5B}">
      <dsp:nvSpPr>
        <dsp:cNvPr id="0" name=""/>
        <dsp:cNvSpPr/>
      </dsp:nvSpPr>
      <dsp:spPr>
        <a:xfrm>
          <a:off x="69630" y="792087"/>
          <a:ext cx="4562821" cy="90157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2000</a:t>
          </a:r>
          <a:r>
            <a:rPr lang="fr-FR" sz="1800" kern="1200" dirty="0" smtClean="0"/>
            <a:t>: nomination des coordinateurs nationaux sur les RGF en Afrique sub-saharienne</a:t>
          </a:r>
          <a:endParaRPr lang="fr-FR" sz="1800" kern="1200" dirty="0"/>
        </a:p>
      </dsp:txBody>
      <dsp:txXfrm>
        <a:off x="69630" y="792087"/>
        <a:ext cx="4562821" cy="901573"/>
      </dsp:txXfrm>
    </dsp:sp>
    <dsp:sp modelId="{2469BA6D-B77B-4B08-84B3-7E7006251B86}">
      <dsp:nvSpPr>
        <dsp:cNvPr id="0" name=""/>
        <dsp:cNvSpPr/>
      </dsp:nvSpPr>
      <dsp:spPr>
        <a:xfrm>
          <a:off x="4564948" y="792087"/>
          <a:ext cx="4148019" cy="90157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2000</a:t>
          </a:r>
          <a:r>
            <a:rPr lang="fr-FR" sz="1800" kern="1200" dirty="0" smtClean="0"/>
            <a:t>: plan national stratégique pour la gestion durable des RGF et nomination du SNGF pour la coordination </a:t>
          </a:r>
          <a:endParaRPr lang="fr-FR" sz="1800" kern="1200" dirty="0"/>
        </a:p>
      </dsp:txBody>
      <dsp:txXfrm>
        <a:off x="4564948" y="792087"/>
        <a:ext cx="4148019" cy="901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D98E7-8BEB-4676-8B66-5609ECB8FCF6}">
      <dsp:nvSpPr>
        <dsp:cNvPr id="0" name=""/>
        <dsp:cNvSpPr/>
      </dsp:nvSpPr>
      <dsp:spPr>
        <a:xfrm>
          <a:off x="-71985" y="-95882"/>
          <a:ext cx="4694919" cy="5962274"/>
        </a:xfrm>
        <a:prstGeom prst="pie">
          <a:avLst>
            <a:gd name="adj1" fmla="val 5400000"/>
            <a:gd name="adj2" fmla="val 162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4452D-BDB1-454F-8063-433CC6BCB021}">
      <dsp:nvSpPr>
        <dsp:cNvPr id="0" name=""/>
        <dsp:cNvSpPr/>
      </dsp:nvSpPr>
      <dsp:spPr>
        <a:xfrm>
          <a:off x="2230526" y="302550"/>
          <a:ext cx="6624530" cy="547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I</a:t>
          </a:r>
          <a:r>
            <a:rPr lang="fr-FR" sz="2000" b="0" kern="1200" dirty="0" smtClean="0"/>
            <a:t>dentification et contact des parties prenantes</a:t>
          </a:r>
          <a:endParaRPr lang="fr-FR" sz="2000" b="0" kern="1200" dirty="0"/>
        </a:p>
      </dsp:txBody>
      <dsp:txXfrm>
        <a:off x="2230526" y="302550"/>
        <a:ext cx="3312265" cy="1641641"/>
      </dsp:txXfrm>
    </dsp:sp>
    <dsp:sp modelId="{8BB88E2B-632C-4DBF-80D7-D9E12422B437}">
      <dsp:nvSpPr>
        <dsp:cNvPr id="0" name=""/>
        <dsp:cNvSpPr/>
      </dsp:nvSpPr>
      <dsp:spPr>
        <a:xfrm>
          <a:off x="504051" y="612081"/>
          <a:ext cx="2758588" cy="409745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2980C-8861-4C28-B749-9015B7554485}">
      <dsp:nvSpPr>
        <dsp:cNvPr id="0" name=""/>
        <dsp:cNvSpPr/>
      </dsp:nvSpPr>
      <dsp:spPr>
        <a:xfrm>
          <a:off x="2208787" y="2001631"/>
          <a:ext cx="6668006" cy="3542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R</a:t>
          </a:r>
          <a:r>
            <a:rPr lang="fr-FR" sz="2000" kern="1200" dirty="0" smtClean="0"/>
            <a:t>ecueil d’informations supplémentaires</a:t>
          </a:r>
          <a:endParaRPr lang="fr-FR" sz="2000" kern="1200" dirty="0"/>
        </a:p>
      </dsp:txBody>
      <dsp:txXfrm>
        <a:off x="2208787" y="2001631"/>
        <a:ext cx="3334003" cy="1634994"/>
      </dsp:txXfrm>
    </dsp:sp>
    <dsp:sp modelId="{558E1D96-EAF2-444E-A4AE-5262DDC08D67}">
      <dsp:nvSpPr>
        <dsp:cNvPr id="0" name=""/>
        <dsp:cNvSpPr/>
      </dsp:nvSpPr>
      <dsp:spPr>
        <a:xfrm>
          <a:off x="1368149" y="1764193"/>
          <a:ext cx="1581293" cy="158129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EFAE0-70DB-4BD4-85D2-CA27BF5703BD}">
      <dsp:nvSpPr>
        <dsp:cNvPr id="0" name=""/>
        <dsp:cNvSpPr/>
      </dsp:nvSpPr>
      <dsp:spPr>
        <a:xfrm>
          <a:off x="2208787" y="4120955"/>
          <a:ext cx="6668006" cy="1423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</a:t>
          </a:r>
          <a:r>
            <a:rPr lang="fr-FR" sz="2000" b="0" kern="1200" dirty="0" smtClean="0"/>
            <a:t>telier de présentation et de validation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</a:t>
          </a:r>
          <a:r>
            <a:rPr lang="fr-FR" sz="2000" b="0" kern="1200" dirty="0" smtClean="0"/>
            <a:t>orrections et amendements </a:t>
          </a:r>
          <a:r>
            <a:rPr lang="fr-FR" sz="2000" b="0" kern="1200" dirty="0" smtClean="0"/>
            <a:t>du </a:t>
          </a:r>
          <a:r>
            <a:rPr lang="fr-FR" sz="2000" b="0" kern="1200" dirty="0" smtClean="0"/>
            <a:t>document</a:t>
          </a:r>
          <a:endParaRPr lang="fr-FR" sz="2000" b="0" kern="1200" dirty="0"/>
        </a:p>
      </dsp:txBody>
      <dsp:txXfrm>
        <a:off x="2208787" y="4120955"/>
        <a:ext cx="3334003" cy="1423164"/>
      </dsp:txXfrm>
    </dsp:sp>
    <dsp:sp modelId="{B446A5BA-4CB3-4E4A-925B-06F0505618B9}">
      <dsp:nvSpPr>
        <dsp:cNvPr id="0" name=""/>
        <dsp:cNvSpPr/>
      </dsp:nvSpPr>
      <dsp:spPr>
        <a:xfrm>
          <a:off x="5256578" y="403121"/>
          <a:ext cx="3647165" cy="1581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E</a:t>
          </a:r>
          <a:r>
            <a:rPr lang="fr-FR" sz="2000" b="0" kern="1200" dirty="0" smtClean="0"/>
            <a:t>ngagement de consultants juniors</a:t>
          </a:r>
          <a:endParaRPr lang="fr-FR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C</a:t>
          </a:r>
          <a:r>
            <a:rPr lang="fr-FR" sz="2000" kern="1200" dirty="0" smtClean="0"/>
            <a:t>apitalisation des premières informations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A</a:t>
          </a:r>
          <a:r>
            <a:rPr lang="fr-FR" sz="2000" kern="1200" dirty="0" smtClean="0"/>
            <a:t>telier de lancement</a:t>
          </a:r>
          <a:endParaRPr lang="fr-FR" sz="2000" kern="1200" dirty="0"/>
        </a:p>
      </dsp:txBody>
      <dsp:txXfrm>
        <a:off x="5256578" y="403121"/>
        <a:ext cx="3647165" cy="1581298"/>
      </dsp:txXfrm>
    </dsp:sp>
    <dsp:sp modelId="{3B423427-FD65-4A07-A8DA-0E614EB5B6A2}">
      <dsp:nvSpPr>
        <dsp:cNvPr id="0" name=""/>
        <dsp:cNvSpPr/>
      </dsp:nvSpPr>
      <dsp:spPr>
        <a:xfrm>
          <a:off x="5207905" y="1884925"/>
          <a:ext cx="3744512" cy="17802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T</a:t>
          </a:r>
          <a:r>
            <a:rPr lang="fr-FR" sz="2000" kern="1200" dirty="0" smtClean="0"/>
            <a:t>ravail du comité de rédaction</a:t>
          </a:r>
          <a:endParaRPr lang="fr-FR" sz="2000" kern="1200" dirty="0"/>
        </a:p>
      </dsp:txBody>
      <dsp:txXfrm>
        <a:off x="5207905" y="1884925"/>
        <a:ext cx="3744512" cy="1780283"/>
      </dsp:txXfrm>
    </dsp:sp>
    <dsp:sp modelId="{1E80B86F-F0ED-4E92-8D83-DEE4E6E12266}">
      <dsp:nvSpPr>
        <dsp:cNvPr id="0" name=""/>
        <dsp:cNvSpPr/>
      </dsp:nvSpPr>
      <dsp:spPr>
        <a:xfrm>
          <a:off x="5472610" y="3565713"/>
          <a:ext cx="3215103" cy="15812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E</a:t>
          </a:r>
          <a:r>
            <a:rPr lang="fr-FR" sz="2000" b="0" kern="1200" dirty="0" smtClean="0"/>
            <a:t>nvoi du rapport national  final </a:t>
          </a:r>
          <a:r>
            <a:rPr lang="fr-FR" sz="2000" kern="1200" dirty="0" smtClean="0"/>
            <a:t>(au </a:t>
          </a:r>
          <a:r>
            <a:rPr lang="fr-FR" sz="2000" kern="1200" dirty="0" smtClean="0"/>
            <a:t>MEF et </a:t>
          </a:r>
          <a:r>
            <a:rPr lang="fr-FR" sz="2000" kern="1200" dirty="0" smtClean="0"/>
            <a:t>à la FAO) </a:t>
          </a:r>
          <a:endParaRPr lang="fr-FR" sz="2000" kern="1200" dirty="0"/>
        </a:p>
      </dsp:txBody>
      <dsp:txXfrm>
        <a:off x="5472610" y="3565713"/>
        <a:ext cx="3215103" cy="1581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13C0-A159-4413-9562-814B338764BF}">
      <dsp:nvSpPr>
        <dsp:cNvPr id="0" name=""/>
        <dsp:cNvSpPr/>
      </dsp:nvSpPr>
      <dsp:spPr>
        <a:xfrm rot="5400000">
          <a:off x="3569280" y="142299"/>
          <a:ext cx="2188836" cy="1904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GSPM- SCIENCES MJ-ESSA-Forêts- DBEV- ENS</a:t>
          </a:r>
          <a:endParaRPr lang="fr-FR" sz="1600" kern="1200" dirty="0"/>
        </a:p>
      </dsp:txBody>
      <dsp:txXfrm rot="-5400000">
        <a:off x="4008306" y="341119"/>
        <a:ext cx="1310784" cy="1506648"/>
      </dsp:txXfrm>
    </dsp:sp>
    <dsp:sp modelId="{128832B5-7862-4190-A010-E01D95CC8C14}">
      <dsp:nvSpPr>
        <dsp:cNvPr id="0" name=""/>
        <dsp:cNvSpPr/>
      </dsp:nvSpPr>
      <dsp:spPr>
        <a:xfrm>
          <a:off x="5673628" y="437792"/>
          <a:ext cx="2442742" cy="13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FC05E-0C17-4CDC-BD6E-0FD65097313B}">
      <dsp:nvSpPr>
        <dsp:cNvPr id="0" name=""/>
        <dsp:cNvSpPr/>
      </dsp:nvSpPr>
      <dsp:spPr>
        <a:xfrm rot="5400000">
          <a:off x="1512649" y="142299"/>
          <a:ext cx="2188836" cy="1904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CNRE-CNARP-DRFP-PBZT</a:t>
          </a:r>
          <a:endParaRPr lang="fr-FR" sz="1600" kern="1200" dirty="0"/>
        </a:p>
      </dsp:txBody>
      <dsp:txXfrm rot="-5400000">
        <a:off x="1951675" y="341119"/>
        <a:ext cx="1310784" cy="1506648"/>
      </dsp:txXfrm>
    </dsp:sp>
    <dsp:sp modelId="{7FD04828-F48A-4CAF-AA35-10063C11263D}">
      <dsp:nvSpPr>
        <dsp:cNvPr id="0" name=""/>
        <dsp:cNvSpPr/>
      </dsp:nvSpPr>
      <dsp:spPr>
        <a:xfrm rot="5400000">
          <a:off x="2537025" y="2000183"/>
          <a:ext cx="2188836" cy="1904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DGF- MNP- ONE-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ANAE-DVRN-DCBSAP-SAGE-CNFEREF-ONESF</a:t>
          </a:r>
          <a:endParaRPr lang="fr-FR" sz="1600" kern="1200" dirty="0"/>
        </a:p>
      </dsp:txBody>
      <dsp:txXfrm rot="-5400000">
        <a:off x="2976051" y="2199003"/>
        <a:ext cx="1310784" cy="1506648"/>
      </dsp:txXfrm>
    </dsp:sp>
    <dsp:sp modelId="{F00E8B33-9776-4BB6-9A7C-B488FF2AE282}">
      <dsp:nvSpPr>
        <dsp:cNvPr id="0" name=""/>
        <dsp:cNvSpPr/>
      </dsp:nvSpPr>
      <dsp:spPr>
        <a:xfrm>
          <a:off x="236557" y="2295676"/>
          <a:ext cx="2363943" cy="13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D6823-27AA-4DA2-BE5A-336EE36D72E2}">
      <dsp:nvSpPr>
        <dsp:cNvPr id="0" name=""/>
        <dsp:cNvSpPr/>
      </dsp:nvSpPr>
      <dsp:spPr>
        <a:xfrm rot="5400000">
          <a:off x="4593656" y="2000183"/>
          <a:ext cx="2188836" cy="1904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Serv</a:t>
          </a:r>
          <a:r>
            <a:rPr lang="fr-FR" sz="1600" kern="1200" dirty="0" smtClean="0"/>
            <a:t>. Env. MINAGRI</a:t>
          </a:r>
          <a:endParaRPr lang="fr-FR" sz="1600" kern="1200" dirty="0"/>
        </a:p>
      </dsp:txBody>
      <dsp:txXfrm rot="-5400000">
        <a:off x="5032682" y="2199003"/>
        <a:ext cx="1310784" cy="1506648"/>
      </dsp:txXfrm>
    </dsp:sp>
    <dsp:sp modelId="{FDB28FE0-EFBC-4D03-8C00-348066378EC4}">
      <dsp:nvSpPr>
        <dsp:cNvPr id="0" name=""/>
        <dsp:cNvSpPr/>
      </dsp:nvSpPr>
      <dsp:spPr>
        <a:xfrm rot="5400000">
          <a:off x="3569280" y="3858068"/>
          <a:ext cx="2188836" cy="1904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Opérateurs Flore</a:t>
          </a:r>
          <a:endParaRPr lang="fr-FR" sz="1600" kern="1200" dirty="0"/>
        </a:p>
      </dsp:txBody>
      <dsp:txXfrm rot="-5400000">
        <a:off x="4008306" y="4056888"/>
        <a:ext cx="1310784" cy="1506648"/>
      </dsp:txXfrm>
    </dsp:sp>
    <dsp:sp modelId="{E89DEB94-5DE3-4804-8F46-3E239C59D3CB}">
      <dsp:nvSpPr>
        <dsp:cNvPr id="0" name=""/>
        <dsp:cNvSpPr/>
      </dsp:nvSpPr>
      <dsp:spPr>
        <a:xfrm>
          <a:off x="5673628" y="4153561"/>
          <a:ext cx="2442742" cy="13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270AA-AC35-4A1E-8672-90F5F8251083}">
      <dsp:nvSpPr>
        <dsp:cNvPr id="0" name=""/>
        <dsp:cNvSpPr/>
      </dsp:nvSpPr>
      <dsp:spPr>
        <a:xfrm rot="5400000">
          <a:off x="1512649" y="3858068"/>
          <a:ext cx="2188836" cy="19042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RBG Kew – MBG – WCS – WWF – VALBIO- ARSIE</a:t>
          </a:r>
          <a:endParaRPr lang="fr-FR" sz="1600" kern="1200" dirty="0"/>
        </a:p>
      </dsp:txBody>
      <dsp:txXfrm rot="-5400000">
        <a:off x="1951675" y="4056888"/>
        <a:ext cx="1310784" cy="150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38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2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7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14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3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73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9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16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3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1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1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8581D-ED3C-4BE6-BD92-553DCCF55A30}" type="datetimeFigureOut">
              <a:rPr lang="fr-FR" smtClean="0"/>
              <a:t>28/06/2011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4C03-8716-4EBF-B6BD-5409EE8E0A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0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896828"/>
            <a:ext cx="8280920" cy="2036227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/>
              <a:t>PREPARATION DU RAPPORT NATIONAL SUR LES RESSOURCES GENETIQUES FORESTIERES</a:t>
            </a:r>
            <a:br>
              <a:rPr lang="fr-FR" sz="3600" b="1" dirty="0" smtClean="0"/>
            </a:br>
            <a:r>
              <a:rPr lang="fr-FR" sz="3600" b="1" dirty="0" smtClean="0"/>
              <a:t>TCP/MAG/3302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fr-FR" dirty="0" smtClean="0"/>
              <a:t>Atelier de lancement </a:t>
            </a:r>
          </a:p>
          <a:p>
            <a:r>
              <a:rPr lang="fr-FR" dirty="0" smtClean="0"/>
              <a:t>CNEAGR, 29 juin 2011.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40141"/>
            <a:ext cx="11699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370831" cy="13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2" y="640141"/>
            <a:ext cx="1126406" cy="12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64807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Contexte global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fr-FR" sz="6400" b="1" dirty="0" smtClean="0"/>
          </a:p>
          <a:p>
            <a:pPr algn="just"/>
            <a:endParaRPr lang="fr-FR" sz="6400" b="1" dirty="0"/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fr-FR" sz="6400" b="1" dirty="0" smtClean="0"/>
              <a:t>11</a:t>
            </a:r>
            <a:r>
              <a:rPr lang="fr-FR" sz="6400" b="1" baseline="30000" dirty="0" smtClean="0"/>
              <a:t>ème</a:t>
            </a:r>
            <a:r>
              <a:rPr lang="fr-FR" sz="6400" b="1" dirty="0" smtClean="0"/>
              <a:t>  </a:t>
            </a:r>
            <a:r>
              <a:rPr lang="fr-FR" sz="6400" b="1" dirty="0"/>
              <a:t>session en juin </a:t>
            </a:r>
            <a:r>
              <a:rPr lang="fr-FR" sz="6400" b="1" dirty="0" smtClean="0"/>
              <a:t>2007 de la </a:t>
            </a:r>
            <a:r>
              <a:rPr lang="fr-FR" sz="6400" b="1" dirty="0"/>
              <a:t>Commission des ressources génétiques pour l’alimentation et l’agriculture (CRGAA) de la FAO </a:t>
            </a:r>
            <a:r>
              <a:rPr lang="fr-FR" sz="6400" b="1" dirty="0" smtClean="0">
                <a:sym typeface="Wingdings" pitchFamily="2" charset="2"/>
              </a:rPr>
              <a:t></a:t>
            </a:r>
            <a:r>
              <a:rPr lang="fr-FR" sz="6400" b="1" dirty="0" smtClean="0"/>
              <a:t>urgence </a:t>
            </a:r>
            <a:r>
              <a:rPr lang="fr-FR" sz="6400" b="1" dirty="0"/>
              <a:t>de conserver et d’utiliser durablement les ressources génétiques </a:t>
            </a:r>
            <a:r>
              <a:rPr lang="fr-FR" sz="6400" b="1" dirty="0" smtClean="0"/>
              <a:t>forestières </a:t>
            </a:r>
            <a:r>
              <a:rPr lang="fr-FR" sz="6400" b="1" dirty="0" smtClean="0">
                <a:sym typeface="Wingdings" pitchFamily="2" charset="2"/>
              </a:rPr>
              <a:t> </a:t>
            </a:r>
            <a:r>
              <a:rPr lang="fr-FR" sz="6400" b="1" dirty="0" smtClean="0"/>
              <a:t>demande de  </a:t>
            </a:r>
            <a:r>
              <a:rPr lang="fr-FR" sz="6400" b="1" dirty="0"/>
              <a:t>préparation d’un rapport sur l’</a:t>
            </a:r>
            <a:r>
              <a:rPr lang="fr-FR" sz="6400" b="1" i="1" dirty="0"/>
              <a:t>État des ressources génétiques forestières mondiales </a:t>
            </a:r>
            <a:r>
              <a:rPr lang="fr-FR" sz="6400" b="1" dirty="0"/>
              <a:t>(ERGFM) à présenter </a:t>
            </a:r>
            <a:r>
              <a:rPr lang="fr-FR" sz="6400" b="1" dirty="0" smtClean="0"/>
              <a:t>en </a:t>
            </a:r>
            <a:r>
              <a:rPr lang="fr-FR" sz="6400" b="1" dirty="0"/>
              <a:t>2013</a:t>
            </a:r>
            <a:r>
              <a:rPr lang="fr-FR" sz="6400" b="1" dirty="0" smtClean="0"/>
              <a:t>.</a:t>
            </a:r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endParaRPr lang="fr-FR" sz="6400" b="1" dirty="0" smtClean="0"/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fr-FR" sz="6400" b="1" dirty="0"/>
              <a:t> </a:t>
            </a:r>
            <a:r>
              <a:rPr lang="fr-FR" sz="6400" b="1" dirty="0" smtClean="0"/>
              <a:t>19</a:t>
            </a:r>
            <a:r>
              <a:rPr lang="fr-FR" sz="6400" b="1" baseline="30000" dirty="0" smtClean="0"/>
              <a:t>ème</a:t>
            </a:r>
            <a:r>
              <a:rPr lang="fr-FR" sz="6400" b="1" dirty="0" smtClean="0"/>
              <a:t> session en mars 2009: Examen et appui du Comité </a:t>
            </a:r>
            <a:r>
              <a:rPr lang="fr-FR" sz="6400" b="1" dirty="0"/>
              <a:t>des forêts </a:t>
            </a:r>
            <a:r>
              <a:rPr lang="fr-FR" sz="6400" b="1" dirty="0" smtClean="0"/>
              <a:t>sur la </a:t>
            </a:r>
            <a:r>
              <a:rPr lang="fr-FR" sz="6400" b="1" dirty="0"/>
              <a:t>préparation d’un rapport sur </a:t>
            </a:r>
            <a:r>
              <a:rPr lang="fr-FR" sz="6400" b="1" dirty="0" smtClean="0"/>
              <a:t>l’ </a:t>
            </a:r>
            <a:r>
              <a:rPr lang="fr-FR" sz="6400" b="1" dirty="0"/>
              <a:t>ERGFM, invitant instamment ses pays membres à collaborer avec la FAO et ses organisations partenaires à la production du </a:t>
            </a:r>
            <a:r>
              <a:rPr lang="fr-FR" sz="6400" b="1" dirty="0" smtClean="0"/>
              <a:t>rapport.</a:t>
            </a:r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endParaRPr lang="fr-FR" sz="6400" b="1" dirty="0"/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fr-FR" sz="6400" b="1" dirty="0" smtClean="0"/>
              <a:t>Approche </a:t>
            </a:r>
            <a:r>
              <a:rPr lang="fr-FR" sz="6400" b="1" dirty="0"/>
              <a:t>impulsée par le </a:t>
            </a:r>
            <a:r>
              <a:rPr lang="fr-FR" sz="6400" b="1" dirty="0" smtClean="0"/>
              <a:t>pays en rassemblant les données et </a:t>
            </a:r>
            <a:r>
              <a:rPr lang="fr-FR" sz="6400" b="1" dirty="0"/>
              <a:t>informations nécessaires </a:t>
            </a:r>
            <a:r>
              <a:rPr lang="fr-FR" sz="6400" b="1" dirty="0" smtClean="0"/>
              <a:t>sur l’état </a:t>
            </a:r>
            <a:r>
              <a:rPr lang="fr-FR" sz="6400" b="1" dirty="0"/>
              <a:t>de leurs ressources génétiques forestières. </a:t>
            </a:r>
            <a:endParaRPr lang="fr-FR" sz="6400" b="1" dirty="0" smtClean="0"/>
          </a:p>
          <a:p>
            <a:pPr marL="0" indent="0" algn="just">
              <a:lnSpc>
                <a:spcPct val="120000"/>
              </a:lnSpc>
              <a:buNone/>
            </a:pPr>
            <a:endParaRPr lang="fr-FR" sz="6400" b="1" dirty="0" smtClean="0"/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fr-FR" sz="6400" b="1" dirty="0" smtClean="0"/>
              <a:t>Désignation des points </a:t>
            </a:r>
            <a:r>
              <a:rPr lang="fr-FR" sz="6400" b="1" dirty="0"/>
              <a:t>focaux nationaux (PFN) </a:t>
            </a:r>
            <a:r>
              <a:rPr lang="fr-FR" sz="6400" b="1" dirty="0" smtClean="0"/>
              <a:t>en </a:t>
            </a:r>
            <a:r>
              <a:rPr lang="fr-FR" sz="6400" b="1" dirty="0"/>
              <a:t>qualité de </a:t>
            </a:r>
            <a:r>
              <a:rPr lang="fr-FR" sz="6400" b="1" dirty="0" smtClean="0"/>
              <a:t>centres de </a:t>
            </a:r>
            <a:r>
              <a:rPr lang="fr-FR" sz="6400" b="1" dirty="0"/>
              <a:t>liaison </a:t>
            </a:r>
            <a:r>
              <a:rPr lang="fr-FR" sz="6400" b="1" dirty="0" smtClean="0"/>
              <a:t>pour </a:t>
            </a:r>
            <a:r>
              <a:rPr lang="fr-FR" sz="6400" b="1" dirty="0"/>
              <a:t>la FAO pendant le processus </a:t>
            </a:r>
            <a:r>
              <a:rPr lang="fr-FR" sz="6400" b="1" dirty="0" smtClean="0"/>
              <a:t>avec des lignes directrices  </a:t>
            </a:r>
            <a:r>
              <a:rPr lang="fr-FR" sz="6400" b="1" dirty="0"/>
              <a:t>pour la préparation des rapports de </a:t>
            </a:r>
            <a:r>
              <a:rPr lang="fr-FR" sz="6400" b="1" dirty="0" smtClean="0"/>
              <a:t>pays</a:t>
            </a:r>
            <a:endParaRPr lang="fr-FR" sz="6400" b="1" dirty="0"/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endParaRPr lang="fr-FR" sz="6400" b="1" dirty="0"/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fr-FR" sz="6400" b="1" dirty="0" smtClean="0"/>
              <a:t>COP </a:t>
            </a:r>
            <a:r>
              <a:rPr lang="fr-FR" sz="6400" b="1" dirty="0"/>
              <a:t>10 de la </a:t>
            </a:r>
            <a:r>
              <a:rPr lang="fr-FR" sz="6400" b="1" dirty="0" smtClean="0"/>
              <a:t>CDB  réunie </a:t>
            </a:r>
            <a:r>
              <a:rPr lang="fr-FR" sz="6400" b="1" dirty="0"/>
              <a:t>en octobre </a:t>
            </a:r>
            <a:r>
              <a:rPr lang="fr-FR" sz="6400" b="1" dirty="0" smtClean="0"/>
              <a:t>2010 </a:t>
            </a:r>
            <a:r>
              <a:rPr lang="fr-FR" sz="6400" b="1" dirty="0" smtClean="0">
                <a:sym typeface="Wingdings" pitchFamily="2" charset="2"/>
              </a:rPr>
              <a:t></a:t>
            </a:r>
            <a:r>
              <a:rPr lang="fr-FR" sz="6400" b="1" dirty="0" smtClean="0"/>
              <a:t>importance </a:t>
            </a:r>
            <a:r>
              <a:rPr lang="fr-FR" sz="6400" b="1" dirty="0"/>
              <a:t>de la diversité génétique forestière pour la conservation et l’utilisation durable de la diversité </a:t>
            </a:r>
            <a:r>
              <a:rPr lang="fr-FR" sz="6400" b="1" dirty="0" smtClean="0"/>
              <a:t>forestière, face au changement </a:t>
            </a:r>
            <a:r>
              <a:rPr lang="fr-FR" sz="6400" b="1" dirty="0"/>
              <a:t>climatique </a:t>
            </a:r>
            <a:r>
              <a:rPr lang="fr-FR" sz="6400" b="1" dirty="0" smtClean="0"/>
              <a:t>et  à la </a:t>
            </a:r>
            <a:r>
              <a:rPr lang="fr-FR" sz="6400" b="1" dirty="0"/>
              <a:t>résilience des écosystèmes </a:t>
            </a:r>
            <a:r>
              <a:rPr lang="fr-FR" sz="6400" b="1" dirty="0" smtClean="0"/>
              <a:t>forestiers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r-FR" sz="6400" b="1" dirty="0"/>
          </a:p>
          <a:p>
            <a:pPr algn="just">
              <a:lnSpc>
                <a:spcPct val="120000"/>
              </a:lnSpc>
              <a:buBlip>
                <a:blip r:embed="rId2"/>
              </a:buBlip>
            </a:pPr>
            <a:r>
              <a:rPr lang="fr-FR" sz="6400" b="1" dirty="0" smtClean="0"/>
              <a:t>Plusieurs ateliers régionaux de sensibilisation et de formation depuis 2009</a:t>
            </a:r>
            <a:endParaRPr lang="fr-FR" sz="6400" b="1" dirty="0"/>
          </a:p>
          <a:p>
            <a:pPr marL="0" indent="0">
              <a:lnSpc>
                <a:spcPct val="120000"/>
              </a:lnSpc>
              <a:buNone/>
            </a:pPr>
            <a:endParaRPr lang="fr-FR" dirty="0" smtClean="0"/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50" y="29019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50405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Contexte national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386160"/>
              </p:ext>
            </p:extLst>
          </p:nvPr>
        </p:nvGraphicFramePr>
        <p:xfrm>
          <a:off x="179513" y="548680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0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Enjeux nationaux dans l’élaboration du rapport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824536"/>
          </a:xfrm>
        </p:spPr>
        <p:txBody>
          <a:bodyPr>
            <a:normAutofit fontScale="850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fr-FR" dirty="0" smtClean="0"/>
              <a:t>Disposer de base pour la planification stratégique de la conservation, de l’utilisation durable et du développement des </a:t>
            </a:r>
            <a:r>
              <a:rPr lang="fr-FR" dirty="0"/>
              <a:t>R</a:t>
            </a:r>
            <a:r>
              <a:rPr lang="fr-FR" dirty="0" smtClean="0"/>
              <a:t>GF</a:t>
            </a:r>
          </a:p>
          <a:p>
            <a:pPr algn="just">
              <a:buBlip>
                <a:blip r:embed="rId2"/>
              </a:buBlip>
            </a:pPr>
            <a:r>
              <a:rPr lang="fr-FR" dirty="0" smtClean="0"/>
              <a:t>Connaître l’état des RGF et leur rôle dans les systèmes de production</a:t>
            </a:r>
          </a:p>
          <a:p>
            <a:pPr algn="just">
              <a:buBlip>
                <a:blip r:embed="rId2"/>
              </a:buBlip>
            </a:pPr>
            <a:r>
              <a:rPr lang="fr-FR" dirty="0" smtClean="0"/>
              <a:t>Evaluer la contribution actuelle des RGF au développement durable des forêts, à l’alimentation et l’agriculture</a:t>
            </a:r>
          </a:p>
          <a:p>
            <a:pPr algn="just">
              <a:buBlip>
                <a:blip r:embed="rId2"/>
              </a:buBlip>
            </a:pPr>
            <a:r>
              <a:rPr lang="fr-FR" dirty="0" smtClean="0"/>
              <a:t>Etablir des mesures de renforcement de cette contribution</a:t>
            </a:r>
          </a:p>
          <a:p>
            <a:pPr algn="just">
              <a:buBlip>
                <a:blip r:embed="rId2"/>
              </a:buBlip>
            </a:pPr>
            <a:r>
              <a:rPr lang="fr-FR" dirty="0" smtClean="0"/>
              <a:t>Formuler les besoins et priorités en matière de renforcement de capacités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6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7606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Démarche méthodologique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7307"/>
              </p:ext>
            </p:extLst>
          </p:nvPr>
        </p:nvGraphicFramePr>
        <p:xfrm>
          <a:off x="179513" y="980728"/>
          <a:ext cx="8784975" cy="55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6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Chronogramme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56450"/>
              </p:ext>
            </p:extLst>
          </p:nvPr>
        </p:nvGraphicFramePr>
        <p:xfrm>
          <a:off x="179511" y="764704"/>
          <a:ext cx="8712970" cy="606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389"/>
                <a:gridCol w="4528300"/>
                <a:gridCol w="2520281"/>
              </a:tblGrid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Période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Activités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Responsables / Intervenants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Octobre 2010 – </a:t>
                      </a:r>
                      <a:r>
                        <a:rPr lang="fr-FR" sz="1600" dirty="0" smtClean="0">
                          <a:effectLst/>
                        </a:rPr>
                        <a:t>Avril  </a:t>
                      </a:r>
                      <a:r>
                        <a:rPr lang="fr-FR" sz="1600" dirty="0">
                          <a:effectLst/>
                        </a:rPr>
                        <a:t>2011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Elaboration</a:t>
                      </a:r>
                      <a:r>
                        <a:rPr lang="fr-FR" sz="1600" baseline="0" dirty="0" smtClean="0">
                          <a:effectLst/>
                        </a:rPr>
                        <a:t> et </a:t>
                      </a:r>
                      <a:r>
                        <a:rPr lang="fr-FR" sz="1600" dirty="0" smtClean="0">
                          <a:effectLst/>
                        </a:rPr>
                        <a:t>soumission du document de projet Approbation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SNGF, FAO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Engagement </a:t>
                      </a:r>
                      <a:r>
                        <a:rPr lang="fr-FR" sz="1600" dirty="0" smtClean="0">
                          <a:effectLst/>
                        </a:rPr>
                        <a:t>des </a:t>
                      </a:r>
                      <a:r>
                        <a:rPr lang="fr-FR" sz="1600" dirty="0">
                          <a:effectLst/>
                        </a:rPr>
                        <a:t>consultants </a:t>
                      </a:r>
                      <a:r>
                        <a:rPr lang="fr-FR" sz="1600" dirty="0" smtClean="0">
                          <a:effectLst/>
                        </a:rPr>
                        <a:t>juniors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SNGF, FAO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Juin 2011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Atelier de lancement 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FAO, SNGF </a:t>
                      </a:r>
                      <a:r>
                        <a:rPr lang="fr-FR" sz="1600" dirty="0">
                          <a:effectLst/>
                        </a:rPr>
                        <a:t>et toutes les parties prenantes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97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Juillet  </a:t>
                      </a:r>
                      <a:r>
                        <a:rPr lang="fr-FR" sz="1600" dirty="0">
                          <a:effectLst/>
                        </a:rPr>
                        <a:t>2011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Recueil </a:t>
                      </a:r>
                      <a:r>
                        <a:rPr lang="fr-FR" sz="1600" dirty="0">
                          <a:effectLst/>
                        </a:rPr>
                        <a:t>d’informations </a:t>
                      </a:r>
                      <a:r>
                        <a:rPr lang="fr-FR" sz="1600" dirty="0" smtClean="0">
                          <a:effectLst/>
                        </a:rPr>
                        <a:t>complémentaires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auprès </a:t>
                      </a:r>
                      <a:r>
                        <a:rPr lang="fr-FR" sz="1600" dirty="0">
                          <a:effectLst/>
                        </a:rPr>
                        <a:t>des parties prenantes et dans la littérature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SNGF et consultants juniors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Août– Septembre </a:t>
                      </a:r>
                      <a:r>
                        <a:rPr lang="fr-FR" sz="1600" dirty="0">
                          <a:effectLst/>
                        </a:rPr>
                        <a:t>2011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Travail du  Comité de rédaction (7 membres)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Comité de rédaction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Octobre  </a:t>
                      </a:r>
                      <a:r>
                        <a:rPr lang="fr-FR" sz="1600" dirty="0">
                          <a:effectLst/>
                        </a:rPr>
                        <a:t>2011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Atelier de présentation et de validation de l’esquisse du document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FAO, SNGF </a:t>
                      </a:r>
                      <a:r>
                        <a:rPr lang="fr-FR" sz="1600" smtClean="0">
                          <a:effectLst/>
                        </a:rPr>
                        <a:t>et toutes </a:t>
                      </a:r>
                      <a:r>
                        <a:rPr lang="fr-FR" sz="1600" dirty="0">
                          <a:effectLst/>
                        </a:rPr>
                        <a:t>les parties prenantes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8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Novembre  </a:t>
                      </a:r>
                      <a:r>
                        <a:rPr lang="fr-FR" sz="1600" dirty="0">
                          <a:effectLst/>
                        </a:rPr>
                        <a:t>2011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effectLst/>
                        </a:rPr>
                        <a:t>Corrections et amendements finaux du document</a:t>
                      </a:r>
                      <a:endParaRPr lang="fr-FR" sz="1600" dirty="0"/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SNGF</a:t>
                      </a:r>
                      <a:endParaRPr lang="fr-FR" sz="1600" dirty="0"/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Décembre  </a:t>
                      </a:r>
                      <a:r>
                        <a:rPr lang="fr-FR" sz="1600" dirty="0">
                          <a:effectLst/>
                        </a:rPr>
                        <a:t>2011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Remise du rapport national </a:t>
                      </a:r>
                      <a:r>
                        <a:rPr lang="fr-FR" sz="1600" dirty="0" smtClean="0">
                          <a:effectLst/>
                        </a:rPr>
                        <a:t>au MEF et à </a:t>
                      </a:r>
                      <a:r>
                        <a:rPr lang="fr-FR" sz="1600" dirty="0">
                          <a:effectLst/>
                        </a:rPr>
                        <a:t>la FAO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SNGF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Parties prenantes identifiées  (liste non exhaustive)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6886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4400" dirty="0" smtClean="0"/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629109602"/>
              </p:ext>
            </p:extLst>
          </p:nvPr>
        </p:nvGraphicFramePr>
        <p:xfrm>
          <a:off x="323528" y="692696"/>
          <a:ext cx="835292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9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740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dirty="0" smtClean="0">
              <a:latin typeface="Agency FB" pitchFamily="34" charset="0"/>
            </a:endParaRPr>
          </a:p>
          <a:p>
            <a:pPr marL="0" indent="0" algn="ctr">
              <a:buNone/>
            </a:pPr>
            <a:endParaRPr lang="fr-FR" sz="5400" b="1" dirty="0" smtClean="0">
              <a:solidFill>
                <a:srgbClr val="00B050"/>
              </a:solidFill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fr-FR" sz="5400" b="1" dirty="0" smtClean="0">
                <a:solidFill>
                  <a:srgbClr val="00B050"/>
                </a:solidFill>
                <a:latin typeface="Agency FB" pitchFamily="34" charset="0"/>
              </a:rPr>
              <a:t>Merci de votre aimable attention!</a:t>
            </a:r>
            <a:endParaRPr lang="fr-FR" sz="5400" b="1" dirty="0">
              <a:solidFill>
                <a:srgbClr val="00B05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640</Words>
  <Application>Microsoft Office PowerPoint</Application>
  <PresentationFormat>Affichage à l'écran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 PREPARATION DU RAPPORT NATIONAL SUR LES RESSOURCES GENETIQUES FORESTIERES TCP/MAG/3302</vt:lpstr>
      <vt:lpstr>Contexte global</vt:lpstr>
      <vt:lpstr>Contexte national</vt:lpstr>
      <vt:lpstr>Enjeux nationaux dans l’élaboration du rapport </vt:lpstr>
      <vt:lpstr>Démarche méthodologique</vt:lpstr>
      <vt:lpstr>Chronogramme</vt:lpstr>
      <vt:lpstr>Parties prenantes identifiées  (liste non exhaustive)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DU RAPPORT NATIONAL SUR LES RESSOURCES GENETIQUES FORESTIERES</dc:title>
  <dc:creator>LOLONA</dc:creator>
  <cp:lastModifiedBy>LOLONA</cp:lastModifiedBy>
  <cp:revision>31</cp:revision>
  <dcterms:created xsi:type="dcterms:W3CDTF">2011-06-27T11:00:18Z</dcterms:created>
  <dcterms:modified xsi:type="dcterms:W3CDTF">2011-06-28T15:39:50Z</dcterms:modified>
</cp:coreProperties>
</file>